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31"/>
  </p:notesMasterIdLst>
  <p:handoutMasterIdLst>
    <p:handoutMasterId r:id="rId32"/>
  </p:handoutMasterIdLst>
  <p:sldIdLst>
    <p:sldId id="256" r:id="rId5"/>
    <p:sldId id="309" r:id="rId6"/>
    <p:sldId id="486" r:id="rId7"/>
    <p:sldId id="481" r:id="rId8"/>
    <p:sldId id="482" r:id="rId9"/>
    <p:sldId id="483" r:id="rId10"/>
    <p:sldId id="454" r:id="rId11"/>
    <p:sldId id="495" r:id="rId12"/>
    <p:sldId id="484" r:id="rId13"/>
    <p:sldId id="490" r:id="rId14"/>
    <p:sldId id="462" r:id="rId15"/>
    <p:sldId id="455" r:id="rId16"/>
    <p:sldId id="491" r:id="rId17"/>
    <p:sldId id="492" r:id="rId18"/>
    <p:sldId id="496" r:id="rId19"/>
    <p:sldId id="497" r:id="rId20"/>
    <p:sldId id="493" r:id="rId21"/>
    <p:sldId id="539" r:id="rId22"/>
    <p:sldId id="488" r:id="rId23"/>
    <p:sldId id="367" r:id="rId24"/>
    <p:sldId id="448" r:id="rId25"/>
    <p:sldId id="450" r:id="rId26"/>
    <p:sldId id="449" r:id="rId27"/>
    <p:sldId id="451" r:id="rId28"/>
    <p:sldId id="368" r:id="rId29"/>
    <p:sldId id="44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AD0BFD-4498-4883-B833-9A0460975381}">
          <p14:sldIdLst>
            <p14:sldId id="256"/>
            <p14:sldId id="309"/>
            <p14:sldId id="486"/>
            <p14:sldId id="481"/>
            <p14:sldId id="482"/>
            <p14:sldId id="483"/>
            <p14:sldId id="454"/>
            <p14:sldId id="495"/>
            <p14:sldId id="484"/>
            <p14:sldId id="490"/>
            <p14:sldId id="462"/>
            <p14:sldId id="455"/>
            <p14:sldId id="491"/>
            <p14:sldId id="492"/>
            <p14:sldId id="496"/>
            <p14:sldId id="497"/>
            <p14:sldId id="493"/>
            <p14:sldId id="539"/>
            <p14:sldId id="488"/>
          </p14:sldIdLst>
        </p14:section>
        <p14:section name="Shap" id="{AC39399F-3E69-4F68-B483-4DDA0CF1AD06}">
          <p14:sldIdLst>
            <p14:sldId id="367"/>
            <p14:sldId id="448"/>
            <p14:sldId id="450"/>
            <p14:sldId id="449"/>
          </p14:sldIdLst>
        </p14:section>
        <p14:section name="AI Feynman" id="{7418FC4D-A4E1-4D8E-ACAD-4786B0A76D1C}">
          <p14:sldIdLst>
            <p14:sldId id="451"/>
          </p14:sldIdLst>
        </p14:section>
        <p14:section name="Limitation" id="{60920A19-3499-4693-A1D5-40251C7E596F}">
          <p14:sldIdLst>
            <p14:sldId id="368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gelo Ziletti" initials="AZ" lastIdx="3" clrIdx="2">
    <p:extLst>
      <p:ext uri="{19B8F6BF-5375-455C-9EA6-DF929625EA0E}">
        <p15:presenceInfo xmlns:p15="http://schemas.microsoft.com/office/powerpoint/2012/main" userId="c78a18fba37b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4CC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2" autoAdjust="0"/>
    <p:restoredTop sz="83843" autoAdjust="0"/>
  </p:normalViewPr>
  <p:slideViewPr>
    <p:cSldViewPr snapToGrid="0">
      <p:cViewPr varScale="1">
        <p:scale>
          <a:sx n="93" d="100"/>
          <a:sy n="93" d="100"/>
        </p:scale>
        <p:origin x="1050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Ziletti" userId="c78a18fba37b17ea" providerId="LiveId" clId="{4C02EB74-F4ED-44A7-9165-AA5AC9563241}"/>
    <pc:docChg chg="undo redo custSel mod addSld delSld modSld sldOrd addSection delSection modSection modShowInfo">
      <pc:chgData name="Angelo Ziletti" userId="c78a18fba37b17ea" providerId="LiveId" clId="{4C02EB74-F4ED-44A7-9165-AA5AC9563241}" dt="2021-01-15T06:44:51.280" v="30325" actId="20577"/>
      <pc:docMkLst>
        <pc:docMk/>
      </pc:docMkLst>
      <pc:sldChg chg="addSp delSp modSp mod">
        <pc:chgData name="Angelo Ziletti" userId="c78a18fba37b17ea" providerId="LiveId" clId="{4C02EB74-F4ED-44A7-9165-AA5AC9563241}" dt="2021-01-13T13:54:22.368" v="30289" actId="20577"/>
        <pc:sldMkLst>
          <pc:docMk/>
          <pc:sldMk cId="4209711902" sldId="256"/>
        </pc:sldMkLst>
        <pc:spChg chg="mod">
          <ac:chgData name="Angelo Ziletti" userId="c78a18fba37b17ea" providerId="LiveId" clId="{4C02EB74-F4ED-44A7-9165-AA5AC9563241}" dt="2021-01-13T13:54:22.368" v="30289" actId="20577"/>
          <ac:spMkLst>
            <pc:docMk/>
            <pc:sldMk cId="4209711902" sldId="256"/>
            <ac:spMk id="2" creationId="{F3AA242D-B507-4381-A8CB-EFA346570379}"/>
          </ac:spMkLst>
        </pc:spChg>
        <pc:spChg chg="mod">
          <ac:chgData name="Angelo Ziletti" userId="c78a18fba37b17ea" providerId="LiveId" clId="{4C02EB74-F4ED-44A7-9165-AA5AC9563241}" dt="2021-01-04T11:10:08.312" v="24182" actId="207"/>
          <ac:spMkLst>
            <pc:docMk/>
            <pc:sldMk cId="4209711902" sldId="256"/>
            <ac:spMk id="3" creationId="{A4F4068D-37AE-4B7D-BC75-216B123A6C44}"/>
          </ac:spMkLst>
        </pc:spChg>
        <pc:grpChg chg="add 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9" creationId="{94236D36-4664-4BE7-8BCF-0062E1DA67C3}"/>
          </ac:grpSpMkLst>
        </pc:grpChg>
        <pc:grpChg chg="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16" creationId="{1A23B01B-12A0-4508-828D-F8430DBB6F73}"/>
          </ac:grpSpMkLst>
        </pc:grpChg>
        <pc:grpChg chg="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23" creationId="{0E656B6A-62E0-42A8-A163-09B9BAD5C23F}"/>
          </ac:grpSpMkLst>
        </pc:grpChg>
        <pc:grpChg chg="mod">
          <ac:chgData name="Angelo Ziletti" userId="c78a18fba37b17ea" providerId="LiveId" clId="{4C02EB74-F4ED-44A7-9165-AA5AC9563241}" dt="2021-01-03T15:39:47.810" v="24153"/>
          <ac:grpSpMkLst>
            <pc:docMk/>
            <pc:sldMk cId="4209711902" sldId="256"/>
            <ac:grpSpMk id="25" creationId="{B1153A52-F71A-4C9F-8B44-0C829397B8EB}"/>
          </ac:grpSpMkLst>
        </pc:grpChg>
        <pc:picChg chg="del">
          <ac:chgData name="Angelo Ziletti" userId="c78a18fba37b17ea" providerId="LiveId" clId="{4C02EB74-F4ED-44A7-9165-AA5AC9563241}" dt="2021-01-03T15:39:40.561" v="24151" actId="478"/>
          <ac:picMkLst>
            <pc:docMk/>
            <pc:sldMk cId="4209711902" sldId="256"/>
            <ac:picMk id="4" creationId="{424717DA-0300-4297-B453-65314C5BEA09}"/>
          </ac:picMkLst>
        </pc:picChg>
        <pc:picChg chg="add mod">
          <ac:chgData name="Angelo Ziletti" userId="c78a18fba37b17ea" providerId="LiveId" clId="{4C02EB74-F4ED-44A7-9165-AA5AC9563241}" dt="2021-01-03T15:39:40.807" v="24152"/>
          <ac:picMkLst>
            <pc:docMk/>
            <pc:sldMk cId="4209711902" sldId="256"/>
            <ac:picMk id="8" creationId="{D4AE7F42-3053-4C6E-97D1-6A7FD176DE5D}"/>
          </ac:picMkLst>
        </pc:pic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0" creationId="{B78DED7B-F9D1-48BF-9FFB-0BDF50C7C7A6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1" creationId="{4746C7EF-E3D1-45BF-92A5-D06C5219A75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2" creationId="{1187AD74-6391-4038-AE14-B4E737915E8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3" creationId="{F96B2C73-008B-496E-A92F-8C7471957C9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4" creationId="{A8D69EDD-E8B8-4497-9B57-7CAE808E6A8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5" creationId="{26EFD224-AF22-41D7-BB0F-6136C9332B3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7" creationId="{5945326D-F1A8-4FEB-80D7-0E93FAC5BA5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19" creationId="{CD3C546B-E0CA-4201-848F-E37AF7DA25C7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1" creationId="{D6528716-92B0-4280-8CE1-4854D6449961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4" creationId="{310130FA-C1DD-4C46-B54A-E4D0FAEBC94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6" creationId="{493F9D9C-CDDA-462E-8DCD-F7B4196D7A50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7" creationId="{4C3F256E-85BC-4D57-8F35-D6855735249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8" creationId="{70EBB1F3-E879-4D1E-BA30-D99904E95B8C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29" creationId="{030195ED-41EB-4098-BB4B-44A324A82E0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0" creationId="{E47FEB08-1DA3-4E86-9EA6-0AC7C75D6241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1" creationId="{DB4D8C3B-601E-44DD-81B9-43DEE86B0BC4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2" creationId="{0D1F2029-C615-46E0-A922-B2FED4A9926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3" creationId="{D50F7F51-08AB-447C-B9B1-8B61F020DC69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4" creationId="{58F7BA3F-7DEA-46F3-8E11-9F6C52C085DF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5" creationId="{3FA1BAC0-176D-4E13-884F-90D03E42824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6" creationId="{0B2C57CE-C570-4509-9651-E1E19C6F322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7" creationId="{0B0980F1-64CF-4E9D-BA8A-BACD22308D1A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8" creationId="{800D22FF-3BD2-45A2-891D-48C7C4D0D05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39" creationId="{886535D0-D3F1-4688-901E-9C7CC4A80E4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0" creationId="{82569FBE-AD9F-49C5-875A-0DD11ADA3264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1" creationId="{422D5131-7F9B-4DEF-8233-F79B302C690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2" creationId="{43BC499B-5249-4887-953E-17445CF58948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3" creationId="{A9B813EB-28AE-4735-B20A-90CEBE2CCDCA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4" creationId="{F0F40FE0-2D23-4316-ACD0-0B24D6634209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5" creationId="{6414DD0F-EDDA-4A65-8E7A-1FD43382B036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6" creationId="{A2433F53-886C-4682-AECA-5207D722D0D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7" creationId="{1AA30536-DC2F-4B8D-9B3A-D26CCB93AC8D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8" creationId="{D4616FC1-AB57-4935-BAB6-B19DE591724D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49" creationId="{490FE2F8-2F58-4787-8A96-C5A0AC9540FA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0" creationId="{2AD46F46-9447-4C73-AED8-C72523E27D45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1" creationId="{2559DAEC-BB86-4656-8EC2-C560F556EE1C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2" creationId="{F126CFFC-4833-488E-BF52-7B0B2C4C7DD0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3" creationId="{B505B964-4267-496A-83AA-5534CF27165E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4" creationId="{100BF2DF-12C7-4BD2-851B-89B70E26C00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5" creationId="{6A9667E5-53DB-4B02-957E-3DF4E58567E1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6" creationId="{1144FB39-C69F-4C4B-9C88-235D67DDF7E9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7" creationId="{79AD429F-883A-477A-AAEE-5D711CA6A61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8" creationId="{A242AD55-B3F2-4BF0-AF7B-14DD0BE4CF8B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59" creationId="{FE1CC51C-4B38-4667-9CFB-51E4687B0C3F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0" creationId="{B185913B-7289-457F-BDBA-E86B74A5FCF2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1" creationId="{4924CA32-7362-4A47-967C-0B00A6E9F373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2" creationId="{5B5C44C7-1B15-4E9C-B84C-CFB6DF2EC3CC}"/>
          </ac:inkMkLst>
        </pc:inkChg>
        <pc:inkChg chg="mod">
          <ac:chgData name="Angelo Ziletti" userId="c78a18fba37b17ea" providerId="LiveId" clId="{4C02EB74-F4ED-44A7-9165-AA5AC9563241}" dt="2021-01-03T15:39:47.810" v="24153"/>
          <ac:inkMkLst>
            <pc:docMk/>
            <pc:sldMk cId="4209711902" sldId="256"/>
            <ac:inkMk id="63" creationId="{DCE78161-7A91-4C9D-B512-085D11552AE6}"/>
          </ac:inkMkLst>
        </pc:inkChg>
      </pc:sldChg>
      <pc:sldChg chg="modSp mod">
        <pc:chgData name="Angelo Ziletti" userId="c78a18fba37b17ea" providerId="LiveId" clId="{4C02EB74-F4ED-44A7-9165-AA5AC9563241}" dt="2021-01-09T12:31:55.468" v="27411" actId="20577"/>
        <pc:sldMkLst>
          <pc:docMk/>
          <pc:sldMk cId="1622464486" sldId="309"/>
        </pc:sldMkLst>
        <pc:spChg chg="mod">
          <ac:chgData name="Angelo Ziletti" userId="c78a18fba37b17ea" providerId="LiveId" clId="{4C02EB74-F4ED-44A7-9165-AA5AC9563241}" dt="2020-12-31T08:45:40.641" v="201" actId="20577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4C02EB74-F4ED-44A7-9165-AA5AC9563241}" dt="2021-01-09T12:31:55.468" v="27411" actId="20577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82733442" sldId="32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984521346" sldId="32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31690600" sldId="326"/>
        </pc:sldMkLst>
      </pc:sldChg>
      <pc:sldChg chg="addSp delSp modSp mod modAnim">
        <pc:chgData name="Angelo Ziletti" userId="c78a18fba37b17ea" providerId="LiveId" clId="{4C02EB74-F4ED-44A7-9165-AA5AC9563241}" dt="2021-01-09T14:00:59.252" v="30219"/>
        <pc:sldMkLst>
          <pc:docMk/>
          <pc:sldMk cId="28395815" sldId="327"/>
        </pc:sldMkLst>
        <pc:spChg chg="mod">
          <ac:chgData name="Angelo Ziletti" userId="c78a18fba37b17ea" providerId="LiveId" clId="{4C02EB74-F4ED-44A7-9165-AA5AC9563241}" dt="2020-12-31T09:25:06.615" v="1606" actId="20577"/>
          <ac:spMkLst>
            <pc:docMk/>
            <pc:sldMk cId="28395815" sldId="327"/>
            <ac:spMk id="4" creationId="{C8CF41B1-6617-4D15-A0AA-734C92FA6A8A}"/>
          </ac:spMkLst>
        </pc:spChg>
        <pc:spChg chg="add del mod">
          <ac:chgData name="Angelo Ziletti" userId="c78a18fba37b17ea" providerId="LiveId" clId="{4C02EB74-F4ED-44A7-9165-AA5AC9563241}" dt="2020-12-31T09:22:58.393" v="1420" actId="20577"/>
          <ac:spMkLst>
            <pc:docMk/>
            <pc:sldMk cId="28395815" sldId="327"/>
            <ac:spMk id="5" creationId="{F5E2374C-335E-4A78-A2E6-64FC693B4230}"/>
          </ac:spMkLst>
        </pc:spChg>
        <pc:spChg chg="add del mod">
          <ac:chgData name="Angelo Ziletti" userId="c78a18fba37b17ea" providerId="LiveId" clId="{4C02EB74-F4ED-44A7-9165-AA5AC9563241}" dt="2020-12-31T09:05:09.023" v="711"/>
          <ac:spMkLst>
            <pc:docMk/>
            <pc:sldMk cId="28395815" sldId="327"/>
            <ac:spMk id="6" creationId="{5E9C129C-7A29-408C-B789-309334CFAAF2}"/>
          </ac:spMkLst>
        </pc:spChg>
        <pc:spChg chg="add del mod">
          <ac:chgData name="Angelo Ziletti" userId="c78a18fba37b17ea" providerId="LiveId" clId="{4C02EB74-F4ED-44A7-9165-AA5AC9563241}" dt="2020-12-31T09:09:22.426" v="1093"/>
          <ac:spMkLst>
            <pc:docMk/>
            <pc:sldMk cId="28395815" sldId="327"/>
            <ac:spMk id="7" creationId="{8D8519FD-EBF7-4181-9B79-3B3849E0043E}"/>
          </ac:spMkLst>
        </pc:spChg>
        <pc:spChg chg="add mod">
          <ac:chgData name="Angelo Ziletti" userId="c78a18fba37b17ea" providerId="LiveId" clId="{4C02EB74-F4ED-44A7-9165-AA5AC9563241}" dt="2020-12-31T09:21:16.231" v="1268" actId="122"/>
          <ac:spMkLst>
            <pc:docMk/>
            <pc:sldMk cId="28395815" sldId="327"/>
            <ac:spMk id="14" creationId="{C5E82A73-45CE-4056-9BEE-9BC552684364}"/>
          </ac:spMkLst>
        </pc:spChg>
        <pc:spChg chg="add mod">
          <ac:chgData name="Angelo Ziletti" userId="c78a18fba37b17ea" providerId="LiveId" clId="{4C02EB74-F4ED-44A7-9165-AA5AC9563241}" dt="2020-12-31T09:21:19.230" v="1269" actId="122"/>
          <ac:spMkLst>
            <pc:docMk/>
            <pc:sldMk cId="28395815" sldId="327"/>
            <ac:spMk id="22" creationId="{DABCBBEC-1F5B-4772-8022-0FD79140FF9D}"/>
          </ac:spMkLst>
        </pc:spChg>
        <pc:spChg chg="add mod">
          <ac:chgData name="Angelo Ziletti" userId="c78a18fba37b17ea" providerId="LiveId" clId="{4C02EB74-F4ED-44A7-9165-AA5AC9563241}" dt="2020-12-31T09:21:40.464" v="1306" actId="255"/>
          <ac:spMkLst>
            <pc:docMk/>
            <pc:sldMk cId="28395815" sldId="327"/>
            <ac:spMk id="26" creationId="{8CD008C0-C676-4F8F-9FCF-A438230A12DF}"/>
          </ac:spMkLst>
        </pc:spChg>
        <pc:spChg chg="add mod">
          <ac:chgData name="Angelo Ziletti" userId="c78a18fba37b17ea" providerId="LiveId" clId="{4C02EB74-F4ED-44A7-9165-AA5AC9563241}" dt="2020-12-31T09:21:40.464" v="1306" actId="255"/>
          <ac:spMkLst>
            <pc:docMk/>
            <pc:sldMk cId="28395815" sldId="327"/>
            <ac:spMk id="27" creationId="{428A02A7-366F-417A-87F8-E2CAC8EBEC0E}"/>
          </ac:spMkLst>
        </pc:spChg>
        <pc:spChg chg="add mod">
          <ac:chgData name="Angelo Ziletti" userId="c78a18fba37b17ea" providerId="LiveId" clId="{4C02EB74-F4ED-44A7-9165-AA5AC9563241}" dt="2020-12-31T09:21:40.464" v="1306" actId="255"/>
          <ac:spMkLst>
            <pc:docMk/>
            <pc:sldMk cId="28395815" sldId="327"/>
            <ac:spMk id="30" creationId="{6FA530A5-570D-487E-A178-76A21A32AAD4}"/>
          </ac:spMkLst>
        </pc:spChg>
        <pc:spChg chg="add mod">
          <ac:chgData name="Angelo Ziletti" userId="c78a18fba37b17ea" providerId="LiveId" clId="{4C02EB74-F4ED-44A7-9165-AA5AC9563241}" dt="2020-12-31T09:20:02.432" v="1253" actId="164"/>
          <ac:spMkLst>
            <pc:docMk/>
            <pc:sldMk cId="28395815" sldId="327"/>
            <ac:spMk id="31" creationId="{A81740C6-BB54-4228-BE04-8F0685A45ABB}"/>
          </ac:spMkLst>
        </pc:spChg>
        <pc:spChg chg="add mod">
          <ac:chgData name="Angelo Ziletti" userId="c78a18fba37b17ea" providerId="LiveId" clId="{4C02EB74-F4ED-44A7-9165-AA5AC9563241}" dt="2020-12-31T09:20:35.651" v="1260" actId="164"/>
          <ac:spMkLst>
            <pc:docMk/>
            <pc:sldMk cId="28395815" sldId="327"/>
            <ac:spMk id="32" creationId="{FC7CC21B-74E7-4EE2-9F94-E2E73989E050}"/>
          </ac:spMkLst>
        </pc:spChg>
        <pc:grpChg chg="add mod">
          <ac:chgData name="Angelo Ziletti" userId="c78a18fba37b17ea" providerId="LiveId" clId="{4C02EB74-F4ED-44A7-9165-AA5AC9563241}" dt="2020-12-31T09:12:23.577" v="1137" actId="164"/>
          <ac:grpSpMkLst>
            <pc:docMk/>
            <pc:sldMk cId="28395815" sldId="327"/>
            <ac:grpSpMk id="8" creationId="{273549E5-ECDF-48FB-A747-E6A35BC28964}"/>
          </ac:grpSpMkLst>
        </pc:grpChg>
        <pc:grpChg chg="mod">
          <ac:chgData name="Angelo Ziletti" userId="c78a18fba37b17ea" providerId="LiveId" clId="{4C02EB74-F4ED-44A7-9165-AA5AC9563241}" dt="2020-12-31T09:09:49.358" v="1094"/>
          <ac:grpSpMkLst>
            <pc:docMk/>
            <pc:sldMk cId="28395815" sldId="327"/>
            <ac:grpSpMk id="9" creationId="{53485AF4-3C52-45BE-B58D-D1FC66AE7197}"/>
          </ac:grpSpMkLst>
        </pc:grpChg>
        <pc:grpChg chg="add del mod">
          <ac:chgData name="Angelo Ziletti" userId="c78a18fba37b17ea" providerId="LiveId" clId="{4C02EB74-F4ED-44A7-9165-AA5AC9563241}" dt="2020-12-31T09:10:53.450" v="1106" actId="165"/>
          <ac:grpSpMkLst>
            <pc:docMk/>
            <pc:sldMk cId="28395815" sldId="327"/>
            <ac:grpSpMk id="15" creationId="{0032094F-8381-434E-807D-2204B94D7AD5}"/>
          </ac:grpSpMkLst>
        </pc:grpChg>
        <pc:grpChg chg="add mod">
          <ac:chgData name="Angelo Ziletti" userId="c78a18fba37b17ea" providerId="LiveId" clId="{4C02EB74-F4ED-44A7-9165-AA5AC9563241}" dt="2020-12-31T09:20:35.651" v="1260" actId="164"/>
          <ac:grpSpMkLst>
            <pc:docMk/>
            <pc:sldMk cId="28395815" sldId="327"/>
            <ac:grpSpMk id="20" creationId="{D0692DBA-6CF6-4E28-ABA9-8ABACF411E41}"/>
          </ac:grpSpMkLst>
        </pc:grpChg>
        <pc:grpChg chg="add mod">
          <ac:chgData name="Angelo Ziletti" userId="c78a18fba37b17ea" providerId="LiveId" clId="{4C02EB74-F4ED-44A7-9165-AA5AC9563241}" dt="2020-12-31T09:21:40.464" v="1306" actId="255"/>
          <ac:grpSpMkLst>
            <pc:docMk/>
            <pc:sldMk cId="28395815" sldId="327"/>
            <ac:grpSpMk id="29" creationId="{AFF3C4BA-49EC-4FA7-8156-7C3899DEEC9C}"/>
          </ac:grpSpMkLst>
        </pc:grpChg>
        <pc:grpChg chg="add mod">
          <ac:chgData name="Angelo Ziletti" userId="c78a18fba37b17ea" providerId="LiveId" clId="{4C02EB74-F4ED-44A7-9165-AA5AC9563241}" dt="2020-12-31T09:21:40.464" v="1306" actId="255"/>
          <ac:grpSpMkLst>
            <pc:docMk/>
            <pc:sldMk cId="28395815" sldId="327"/>
            <ac:grpSpMk id="33" creationId="{EC33E514-5AC9-4CF7-947A-5BB74C40A06C}"/>
          </ac:grpSpMkLst>
        </pc:grpChg>
        <pc:grpChg chg="add mod">
          <ac:chgData name="Angelo Ziletti" userId="c78a18fba37b17ea" providerId="LiveId" clId="{4C02EB74-F4ED-44A7-9165-AA5AC9563241}" dt="2020-12-31T09:21:40.464" v="1306" actId="255"/>
          <ac:grpSpMkLst>
            <pc:docMk/>
            <pc:sldMk cId="28395815" sldId="327"/>
            <ac:grpSpMk id="34" creationId="{28C8C786-DC71-4DBF-9E71-A6042CAD150D}"/>
          </ac:grpSpMkLst>
        </pc:grpChg>
        <pc:grpChg chg="add mod">
          <ac:chgData name="Angelo Ziletti" userId="c78a18fba37b17ea" providerId="LiveId" clId="{4C02EB74-F4ED-44A7-9165-AA5AC9563241}" dt="2020-12-31T09:21:33.038" v="1303" actId="1037"/>
          <ac:grpSpMkLst>
            <pc:docMk/>
            <pc:sldMk cId="28395815" sldId="327"/>
            <ac:grpSpMk id="35" creationId="{45CE9770-EE4E-4F69-A4BC-56EFE35E627A}"/>
          </ac:grpSpMkLst>
        </pc:grpChg>
        <pc:grpChg chg="add mod">
          <ac:chgData name="Angelo Ziletti" userId="c78a18fba37b17ea" providerId="LiveId" clId="{4C02EB74-F4ED-44A7-9165-AA5AC9563241}" dt="2020-12-31T09:21:31.726" v="1299" actId="1037"/>
          <ac:grpSpMkLst>
            <pc:docMk/>
            <pc:sldMk cId="28395815" sldId="327"/>
            <ac:grpSpMk id="36" creationId="{791ABA77-75FA-4D6E-82AF-5388261BFFD1}"/>
          </ac:grpSpMkLst>
        </pc:grp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0" creationId="{ACB4A5FF-9945-4232-BFFC-1CC1FC78B4FA}"/>
          </ac:picMkLst>
        </pc:pic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1" creationId="{BCF008F0-FA69-415B-BE26-2AB6182A8233}"/>
          </ac:picMkLst>
        </pc:pic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2" creationId="{51F0C319-0A3F-42AC-A55A-19E921F1DCD8}"/>
          </ac:picMkLst>
        </pc:picChg>
        <pc:picChg chg="mod">
          <ac:chgData name="Angelo Ziletti" userId="c78a18fba37b17ea" providerId="LiveId" clId="{4C02EB74-F4ED-44A7-9165-AA5AC9563241}" dt="2020-12-31T09:09:49.358" v="1094"/>
          <ac:picMkLst>
            <pc:docMk/>
            <pc:sldMk cId="28395815" sldId="327"/>
            <ac:picMk id="13" creationId="{EB5592BC-2A08-49B1-9A20-DC3E7391C1B9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6" creationId="{F74D51A8-FD21-4752-8EB8-02BA45B71C43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7" creationId="{94CC5DAA-0E33-4ED3-85DD-72AB6BB310C1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8" creationId="{443D21D1-DB3F-40E0-967F-9BE23B9926E3}"/>
          </ac:picMkLst>
        </pc:picChg>
        <pc:picChg chg="mod topLvl modCrop">
          <ac:chgData name="Angelo Ziletti" userId="c78a18fba37b17ea" providerId="LiveId" clId="{4C02EB74-F4ED-44A7-9165-AA5AC9563241}" dt="2020-12-31T09:12:23.577" v="1137" actId="164"/>
          <ac:picMkLst>
            <pc:docMk/>
            <pc:sldMk cId="28395815" sldId="327"/>
            <ac:picMk id="19" creationId="{8DC0BD30-380C-4B62-8DB3-DB6C15B30FD0}"/>
          </ac:picMkLst>
        </pc:picChg>
        <pc:picChg chg="add mod">
          <ac:chgData name="Angelo Ziletti" userId="c78a18fba37b17ea" providerId="LiveId" clId="{4C02EB74-F4ED-44A7-9165-AA5AC9563241}" dt="2020-12-31T09:20:02.432" v="1253" actId="164"/>
          <ac:picMkLst>
            <pc:docMk/>
            <pc:sldMk cId="28395815" sldId="327"/>
            <ac:picMk id="21" creationId="{182B8069-5856-44F9-9869-17C1DE4A290F}"/>
          </ac:picMkLst>
        </pc:picChg>
        <pc:picChg chg="add mod">
          <ac:chgData name="Angelo Ziletti" userId="c78a18fba37b17ea" providerId="LiveId" clId="{4C02EB74-F4ED-44A7-9165-AA5AC9563241}" dt="2020-12-31T09:21:40.464" v="1306" actId="255"/>
          <ac:picMkLst>
            <pc:docMk/>
            <pc:sldMk cId="28395815" sldId="327"/>
            <ac:picMk id="23" creationId="{C0B13C42-AB85-4D99-905F-996E0E33DA48}"/>
          </ac:picMkLst>
        </pc:picChg>
        <pc:picChg chg="add del mod">
          <ac:chgData name="Angelo Ziletti" userId="c78a18fba37b17ea" providerId="LiveId" clId="{4C02EB74-F4ED-44A7-9165-AA5AC9563241}" dt="2020-12-31T09:14:40.206" v="1173" actId="478"/>
          <ac:picMkLst>
            <pc:docMk/>
            <pc:sldMk cId="28395815" sldId="327"/>
            <ac:picMk id="24" creationId="{683F31CF-4BC2-44D9-A812-BF47C6BAFD22}"/>
          </ac:picMkLst>
        </pc:picChg>
        <pc:picChg chg="add mod">
          <ac:chgData name="Angelo Ziletti" userId="c78a18fba37b17ea" providerId="LiveId" clId="{4C02EB74-F4ED-44A7-9165-AA5AC9563241}" dt="2020-12-31T09:21:40.464" v="1306" actId="255"/>
          <ac:picMkLst>
            <pc:docMk/>
            <pc:sldMk cId="28395815" sldId="327"/>
            <ac:picMk id="28" creationId="{C3C994F7-DD1F-47D1-85D4-75D03D2EF5B3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7530831" sldId="328"/>
        </pc:sldMkLst>
      </pc:sldChg>
      <pc:sldChg chg="modSp new mod ord modAnim">
        <pc:chgData name="Angelo Ziletti" userId="c78a18fba37b17ea" providerId="LiveId" clId="{4C02EB74-F4ED-44A7-9165-AA5AC9563241}" dt="2021-01-09T13:29:57.417" v="29727" actId="5793"/>
        <pc:sldMkLst>
          <pc:docMk/>
          <pc:sldMk cId="2824847907" sldId="328"/>
        </pc:sldMkLst>
        <pc:spChg chg="mod">
          <ac:chgData name="Angelo Ziletti" userId="c78a18fba37b17ea" providerId="LiveId" clId="{4C02EB74-F4ED-44A7-9165-AA5AC9563241}" dt="2020-12-31T10:31:56.057" v="1697" actId="20577"/>
          <ac:spMkLst>
            <pc:docMk/>
            <pc:sldMk cId="2824847907" sldId="328"/>
            <ac:spMk id="4" creationId="{8D9B9257-DB61-4DC9-A990-0C9E897194FA}"/>
          </ac:spMkLst>
        </pc:spChg>
        <pc:spChg chg="mod">
          <ac:chgData name="Angelo Ziletti" userId="c78a18fba37b17ea" providerId="LiveId" clId="{4C02EB74-F4ED-44A7-9165-AA5AC9563241}" dt="2021-01-09T13:29:57.417" v="29727" actId="5793"/>
          <ac:spMkLst>
            <pc:docMk/>
            <pc:sldMk cId="2824847907" sldId="328"/>
            <ac:spMk id="5" creationId="{D9A53E6E-FEDD-44AB-8FA3-25A00486DFAE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595139949" sldId="329"/>
        </pc:sldMkLst>
      </pc:sldChg>
      <pc:sldChg chg="addSp delSp modSp add mod modAnim">
        <pc:chgData name="Angelo Ziletti" userId="c78a18fba37b17ea" providerId="LiveId" clId="{4C02EB74-F4ED-44A7-9165-AA5AC9563241}" dt="2021-01-09T13:39:12.448" v="29771"/>
        <pc:sldMkLst>
          <pc:docMk/>
          <pc:sldMk cId="1596816126" sldId="329"/>
        </pc:sldMkLst>
        <pc:spChg chg="mod">
          <ac:chgData name="Angelo Ziletti" userId="c78a18fba37b17ea" providerId="LiveId" clId="{4C02EB74-F4ED-44A7-9165-AA5AC9563241}" dt="2021-01-09T13:15:20.258" v="29229" actId="27636"/>
          <ac:spMkLst>
            <pc:docMk/>
            <pc:sldMk cId="1596816126" sldId="329"/>
            <ac:spMk id="4" creationId="{8D9B9257-DB61-4DC9-A990-0C9E897194FA}"/>
          </ac:spMkLst>
        </pc:spChg>
        <pc:spChg chg="del">
          <ac:chgData name="Angelo Ziletti" userId="c78a18fba37b17ea" providerId="LiveId" clId="{4C02EB74-F4ED-44A7-9165-AA5AC9563241}" dt="2021-01-09T13:11:52.364" v="29074"/>
          <ac:spMkLst>
            <pc:docMk/>
            <pc:sldMk cId="1596816126" sldId="329"/>
            <ac:spMk id="5" creationId="{D9A53E6E-FEDD-44AB-8FA3-25A00486DFAE}"/>
          </ac:spMkLst>
        </pc:spChg>
        <pc:spChg chg="add mod">
          <ac:chgData name="Angelo Ziletti" userId="c78a18fba37b17ea" providerId="LiveId" clId="{4C02EB74-F4ED-44A7-9165-AA5AC9563241}" dt="2021-01-09T13:15:06.412" v="29223" actId="6549"/>
          <ac:spMkLst>
            <pc:docMk/>
            <pc:sldMk cId="1596816126" sldId="329"/>
            <ac:spMk id="7" creationId="{E91549D4-FB0E-4060-93F2-3F8EE0113237}"/>
          </ac:spMkLst>
        </pc:spChg>
        <pc:spChg chg="add mod">
          <ac:chgData name="Angelo Ziletti" userId="c78a18fba37b17ea" providerId="LiveId" clId="{4C02EB74-F4ED-44A7-9165-AA5AC9563241}" dt="2021-01-09T13:26:31.363" v="29640" actId="113"/>
          <ac:spMkLst>
            <pc:docMk/>
            <pc:sldMk cId="1596816126" sldId="329"/>
            <ac:spMk id="8" creationId="{382D718C-A09C-4488-87AC-2CA2C960AE14}"/>
          </ac:spMkLst>
        </pc:spChg>
        <pc:picChg chg="add mod">
          <ac:chgData name="Angelo Ziletti" userId="c78a18fba37b17ea" providerId="LiveId" clId="{4C02EB74-F4ED-44A7-9165-AA5AC9563241}" dt="2021-01-09T13:12:05.043" v="29080" actId="1076"/>
          <ac:picMkLst>
            <pc:docMk/>
            <pc:sldMk cId="1596816126" sldId="329"/>
            <ac:picMk id="5122" creationId="{580BB7CE-D535-4E97-80AD-FB07167F878A}"/>
          </ac:picMkLst>
        </pc:picChg>
      </pc:sldChg>
      <pc:sldChg chg="new del ord">
        <pc:chgData name="Angelo Ziletti" userId="c78a18fba37b17ea" providerId="LiveId" clId="{4C02EB74-F4ED-44A7-9165-AA5AC9563241}" dt="2021-01-02T09:31:16.202" v="9101" actId="2696"/>
        <pc:sldMkLst>
          <pc:docMk/>
          <pc:sldMk cId="121376493" sldId="33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25014060" sldId="330"/>
        </pc:sldMkLst>
      </pc:sldChg>
      <pc:sldChg chg="add del ord">
        <pc:chgData name="Angelo Ziletti" userId="c78a18fba37b17ea" providerId="LiveId" clId="{4C02EB74-F4ED-44A7-9165-AA5AC9563241}" dt="2021-01-02T09:31:16.202" v="9101" actId="2696"/>
        <pc:sldMkLst>
          <pc:docMk/>
          <pc:sldMk cId="1590959934" sldId="33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031090729" sldId="332"/>
        </pc:sldMkLst>
      </pc:sldChg>
      <pc:sldChg chg="addSp delSp modSp new mod modAnim">
        <pc:chgData name="Angelo Ziletti" userId="c78a18fba37b17ea" providerId="LiveId" clId="{4C02EB74-F4ED-44A7-9165-AA5AC9563241}" dt="2021-01-09T13:34:28.293" v="29756"/>
        <pc:sldMkLst>
          <pc:docMk/>
          <pc:sldMk cId="3103522162" sldId="332"/>
        </pc:sldMkLst>
        <pc:spChg chg="mod">
          <ac:chgData name="Angelo Ziletti" userId="c78a18fba37b17ea" providerId="LiveId" clId="{4C02EB74-F4ED-44A7-9165-AA5AC9563241}" dt="2020-12-31T10:34:26.310" v="1717" actId="20577"/>
          <ac:spMkLst>
            <pc:docMk/>
            <pc:sldMk cId="3103522162" sldId="332"/>
            <ac:spMk id="4" creationId="{98271CAE-DF01-43A3-B41F-122FC436110F}"/>
          </ac:spMkLst>
        </pc:spChg>
        <pc:spChg chg="mod">
          <ac:chgData name="Angelo Ziletti" userId="c78a18fba37b17ea" providerId="LiveId" clId="{4C02EB74-F4ED-44A7-9165-AA5AC9563241}" dt="2021-01-09T13:31:45.248" v="29738" actId="20577"/>
          <ac:spMkLst>
            <pc:docMk/>
            <pc:sldMk cId="3103522162" sldId="332"/>
            <ac:spMk id="5" creationId="{4CEC3CE7-2D23-445A-A60A-E8360BEC816A}"/>
          </ac:spMkLst>
        </pc:spChg>
        <pc:spChg chg="add del mod">
          <ac:chgData name="Angelo Ziletti" userId="c78a18fba37b17ea" providerId="LiveId" clId="{4C02EB74-F4ED-44A7-9165-AA5AC9563241}" dt="2020-12-31T10:39:13.736" v="1727" actId="478"/>
          <ac:spMkLst>
            <pc:docMk/>
            <pc:sldMk cId="3103522162" sldId="332"/>
            <ac:spMk id="6" creationId="{5777F8B6-A039-4C72-8F7A-6C67BE5AB6F2}"/>
          </ac:spMkLst>
        </pc:spChg>
        <pc:spChg chg="add del">
          <ac:chgData name="Angelo Ziletti" userId="c78a18fba37b17ea" providerId="LiveId" clId="{4C02EB74-F4ED-44A7-9165-AA5AC9563241}" dt="2020-12-31T10:39:16.930" v="1729" actId="478"/>
          <ac:spMkLst>
            <pc:docMk/>
            <pc:sldMk cId="3103522162" sldId="332"/>
            <ac:spMk id="8" creationId="{67A08AF0-70CD-4075-9305-6DC2E0C2DB64}"/>
          </ac:spMkLst>
        </pc:spChg>
        <pc:spChg chg="add mod">
          <ac:chgData name="Angelo Ziletti" userId="c78a18fba37b17ea" providerId="LiveId" clId="{4C02EB74-F4ED-44A7-9165-AA5AC9563241}" dt="2021-01-09T13:33:56.287" v="29752" actId="164"/>
          <ac:spMkLst>
            <pc:docMk/>
            <pc:sldMk cId="3103522162" sldId="332"/>
            <ac:spMk id="12" creationId="{9E3E8EDC-05FE-46B0-A27D-31606B2FE37C}"/>
          </ac:spMkLst>
        </pc:spChg>
        <pc:spChg chg="add del mod">
          <ac:chgData name="Angelo Ziletti" userId="c78a18fba37b17ea" providerId="LiveId" clId="{4C02EB74-F4ED-44A7-9165-AA5AC9563241}" dt="2020-12-31T11:52:27.137" v="2112" actId="478"/>
          <ac:spMkLst>
            <pc:docMk/>
            <pc:sldMk cId="3103522162" sldId="332"/>
            <ac:spMk id="13" creationId="{E34E95A5-5EA7-4A76-88BD-51A2EC618406}"/>
          </ac:spMkLst>
        </pc:spChg>
        <pc:grpChg chg="add mod">
          <ac:chgData name="Angelo Ziletti" userId="c78a18fba37b17ea" providerId="LiveId" clId="{4C02EB74-F4ED-44A7-9165-AA5AC9563241}" dt="2021-01-09T13:33:56.287" v="29752" actId="164"/>
          <ac:grpSpMkLst>
            <pc:docMk/>
            <pc:sldMk cId="3103522162" sldId="332"/>
            <ac:grpSpMk id="6" creationId="{285F55F9-2504-468C-BFBF-40568C92C962}"/>
          </ac:grpSpMkLst>
        </pc:grpChg>
        <pc:grpChg chg="del mod">
          <ac:chgData name="Angelo Ziletti" userId="c78a18fba37b17ea" providerId="LiveId" clId="{4C02EB74-F4ED-44A7-9165-AA5AC9563241}" dt="2020-12-31T12:05:14.912" v="2932"/>
          <ac:grpSpMkLst>
            <pc:docMk/>
            <pc:sldMk cId="3103522162" sldId="332"/>
            <ac:grpSpMk id="16" creationId="{B9B44001-7B39-4A95-AF36-D11DB79B6362}"/>
          </ac:grpSpMkLst>
        </pc:grpChg>
        <pc:grpChg chg="del mod">
          <ac:chgData name="Angelo Ziletti" userId="c78a18fba37b17ea" providerId="LiveId" clId="{4C02EB74-F4ED-44A7-9165-AA5AC9563241}" dt="2020-12-31T12:05:17.262" v="2933" actId="478"/>
          <ac:grpSpMkLst>
            <pc:docMk/>
            <pc:sldMk cId="3103522162" sldId="332"/>
            <ac:grpSpMk id="24" creationId="{4AD1644F-280D-41F5-A6F3-FF6065A09104}"/>
          </ac:grpSpMkLst>
        </pc:grpChg>
        <pc:grpChg chg="del mod">
          <ac:chgData name="Angelo Ziletti" userId="c78a18fba37b17ea" providerId="LiveId" clId="{4C02EB74-F4ED-44A7-9165-AA5AC9563241}" dt="2020-12-31T12:06:19.432" v="2967" actId="478"/>
          <ac:grpSpMkLst>
            <pc:docMk/>
            <pc:sldMk cId="3103522162" sldId="332"/>
            <ac:grpSpMk id="40" creationId="{CE8393F8-E0FE-4D93-88BB-DA5D51C83EB1}"/>
          </ac:grpSpMkLst>
        </pc:grpChg>
        <pc:grpChg chg="del mod">
          <ac:chgData name="Angelo Ziletti" userId="c78a18fba37b17ea" providerId="LiveId" clId="{4C02EB74-F4ED-44A7-9165-AA5AC9563241}" dt="2020-12-31T12:06:18.789" v="2966" actId="478"/>
          <ac:grpSpMkLst>
            <pc:docMk/>
            <pc:sldMk cId="3103522162" sldId="332"/>
            <ac:grpSpMk id="41" creationId="{FA130FBF-2819-4086-B4FA-3425CA529AAB}"/>
          </ac:grpSpMkLst>
        </pc:grpChg>
        <pc:grpChg chg="del mod">
          <ac:chgData name="Angelo Ziletti" userId="c78a18fba37b17ea" providerId="LiveId" clId="{4C02EB74-F4ED-44A7-9165-AA5AC9563241}" dt="2020-12-31T12:06:20.352" v="2968" actId="478"/>
          <ac:grpSpMkLst>
            <pc:docMk/>
            <pc:sldMk cId="3103522162" sldId="332"/>
            <ac:grpSpMk id="45" creationId="{54D8F915-81D3-45C7-B3CB-77CC8A3D2D35}"/>
          </ac:grpSpMkLst>
        </pc:grpChg>
        <pc:grpChg chg="del mod">
          <ac:chgData name="Angelo Ziletti" userId="c78a18fba37b17ea" providerId="LiveId" clId="{4C02EB74-F4ED-44A7-9165-AA5AC9563241}" dt="2020-12-31T12:07:34.352" v="2977"/>
          <ac:grpSpMkLst>
            <pc:docMk/>
            <pc:sldMk cId="3103522162" sldId="332"/>
            <ac:grpSpMk id="49" creationId="{FA97B669-5105-4BC5-BAD7-B1A48A8424A4}"/>
          </ac:grpSpMkLst>
        </pc:grpChg>
        <pc:grpChg chg="del mod">
          <ac:chgData name="Angelo Ziletti" userId="c78a18fba37b17ea" providerId="LiveId" clId="{4C02EB74-F4ED-44A7-9165-AA5AC9563241}" dt="2020-12-31T12:07:41.447" v="2991"/>
          <ac:grpSpMkLst>
            <pc:docMk/>
            <pc:sldMk cId="3103522162" sldId="332"/>
            <ac:grpSpMk id="54" creationId="{81C96BF0-5ACE-4A10-8587-4583E398DD81}"/>
          </ac:grpSpMkLst>
        </pc:grpChg>
        <pc:grpChg chg="add del mod">
          <ac:chgData name="Angelo Ziletti" userId="c78a18fba37b17ea" providerId="LiveId" clId="{4C02EB74-F4ED-44A7-9165-AA5AC9563241}" dt="2020-12-31T12:10:04.031" v="3036"/>
          <ac:grpSpMkLst>
            <pc:docMk/>
            <pc:sldMk cId="3103522162" sldId="332"/>
            <ac:grpSpMk id="68" creationId="{61EDA158-8FDE-4F61-B939-853BAAD9ED11}"/>
          </ac:grpSpMkLst>
        </pc:grpChg>
        <pc:grpChg chg="add del mod">
          <ac:chgData name="Angelo Ziletti" userId="c78a18fba37b17ea" providerId="LiveId" clId="{4C02EB74-F4ED-44A7-9165-AA5AC9563241}" dt="2020-12-31T12:10:04.031" v="3036"/>
          <ac:grpSpMkLst>
            <pc:docMk/>
            <pc:sldMk cId="3103522162" sldId="332"/>
            <ac:grpSpMk id="71" creationId="{37343D1F-7185-4D17-A634-3AB52144F96D}"/>
          </ac:grpSpMkLst>
        </pc:grpChg>
        <pc:grpChg chg="add del mod">
          <ac:chgData name="Angelo Ziletti" userId="c78a18fba37b17ea" providerId="LiveId" clId="{4C02EB74-F4ED-44A7-9165-AA5AC9563241}" dt="2020-12-31T12:10:03.525" v="3034"/>
          <ac:grpSpMkLst>
            <pc:docMk/>
            <pc:sldMk cId="3103522162" sldId="332"/>
            <ac:grpSpMk id="73" creationId="{8AE3914E-F647-47C2-89DF-110520148D19}"/>
          </ac:grpSpMkLst>
        </pc:grpChg>
        <pc:grpChg chg="mod">
          <ac:chgData name="Angelo Ziletti" userId="c78a18fba37b17ea" providerId="LiveId" clId="{4C02EB74-F4ED-44A7-9165-AA5AC9563241}" dt="2020-12-31T12:09:58.872" v="3018"/>
          <ac:grpSpMkLst>
            <pc:docMk/>
            <pc:sldMk cId="3103522162" sldId="332"/>
            <ac:grpSpMk id="89" creationId="{F5CA5A94-FFDA-4164-8256-013BA60BEB7D}"/>
          </ac:grpSpMkLst>
        </pc:grpChg>
        <pc:grpChg chg="del mod">
          <ac:chgData name="Angelo Ziletti" userId="c78a18fba37b17ea" providerId="LiveId" clId="{4C02EB74-F4ED-44A7-9165-AA5AC9563241}" dt="2020-12-31T12:10:34.404" v="3046" actId="478"/>
          <ac:grpSpMkLst>
            <pc:docMk/>
            <pc:sldMk cId="3103522162" sldId="332"/>
            <ac:grpSpMk id="95" creationId="{B6855870-D0D2-4674-9287-51E4B1325B80}"/>
          </ac:grpSpMkLst>
        </pc:grpChg>
        <pc:grpChg chg="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04" creationId="{9D0F34E0-4EEB-495C-A7C6-582E327F66A0}"/>
          </ac:grpSpMkLst>
        </pc:grpChg>
        <pc:grpChg chg="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07" creationId="{2E794B5F-BB06-4D0A-9120-1378FBADB0FE}"/>
          </ac:grpSpMkLst>
        </pc:grpChg>
        <pc:grpChg chg="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10" creationId="{D5051C73-6A6E-4430-BC33-D3442CEE0A67}"/>
          </ac:grpSpMkLst>
        </pc:grpChg>
        <pc:grpChg chg="add mod">
          <ac:chgData name="Angelo Ziletti" userId="c78a18fba37b17ea" providerId="LiveId" clId="{4C02EB74-F4ED-44A7-9165-AA5AC9563241}" dt="2020-12-31T12:10:58.116" v="3062" actId="164"/>
          <ac:grpSpMkLst>
            <pc:docMk/>
            <pc:sldMk cId="3103522162" sldId="332"/>
            <ac:grpSpMk id="111" creationId="{94AC30D6-7FDA-4FC2-826E-4B437BF2092E}"/>
          </ac:grpSpMkLst>
        </pc:grpChg>
        <pc:picChg chg="add mod">
          <ac:chgData name="Angelo Ziletti" userId="c78a18fba37b17ea" providerId="LiveId" clId="{4C02EB74-F4ED-44A7-9165-AA5AC9563241}" dt="2021-01-09T13:33:56.287" v="29752" actId="164"/>
          <ac:picMkLst>
            <pc:docMk/>
            <pc:sldMk cId="3103522162" sldId="332"/>
            <ac:picMk id="10" creationId="{1B1EB27E-FF12-4C5E-BC96-C0259DC22954}"/>
          </ac:picMkLst>
        </pc:pic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4" creationId="{2DEE4E1D-451E-4EFA-A322-BC4B65174AB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5" creationId="{7B165B4A-E6D6-4E1B-A0C2-E00B666D06AB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7" creationId="{F508E999-BFB9-4DE9-9E39-5E0038BC8BC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8" creationId="{003A614F-9B8D-466E-958C-F7342475B7B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19" creationId="{9368BB3F-5584-4878-82C2-E0AB85E417DC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0" creationId="{33024C0D-5A6C-40CD-9A63-884B1E00978F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1" creationId="{090290F0-E2AE-4E10-AA10-C06886EB4BE8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2" creationId="{8B6C6CD2-CCE5-4FD2-B280-549EC23C4053}"/>
          </ac:inkMkLst>
        </pc:inkChg>
        <pc:inkChg chg="add mod">
          <ac:chgData name="Angelo Ziletti" userId="c78a18fba37b17ea" providerId="LiveId" clId="{4C02EB74-F4ED-44A7-9165-AA5AC9563241}" dt="2020-12-31T12:05:14.912" v="2932"/>
          <ac:inkMkLst>
            <pc:docMk/>
            <pc:sldMk cId="3103522162" sldId="332"/>
            <ac:inkMk id="23" creationId="{BD526849-3801-4527-B3DD-00E4F9C7682A}"/>
          </ac:inkMkLst>
        </pc:inkChg>
        <pc:inkChg chg="add del mod">
          <ac:chgData name="Angelo Ziletti" userId="c78a18fba37b17ea" providerId="LiveId" clId="{4C02EB74-F4ED-44A7-9165-AA5AC9563241}" dt="2020-12-31T12:06:17.872" v="2965" actId="478"/>
          <ac:inkMkLst>
            <pc:docMk/>
            <pc:sldMk cId="3103522162" sldId="332"/>
            <ac:inkMk id="25" creationId="{14B9F14A-0EB7-4E41-B0D8-127B8C63FB6A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6" creationId="{DB9676F5-8A01-4610-BFB3-8E3F29C13A14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7" creationId="{2CEDB811-A79C-4E9B-91CA-5EC87FED2F38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8" creationId="{2BBE45AD-ADEE-4E1A-BC1C-A353C3D398B5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29" creationId="{5D570FFF-B486-4EB3-8C3B-D88E93E05306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0" creationId="{3EBEE809-509B-48EA-B914-61EDF3286F02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1" creationId="{3315E8DE-F30D-460E-A8D3-8286559B283C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2" creationId="{C9E6A6AE-2502-4672-8751-D1A99F31E16D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3" creationId="{AC9FCA31-82EC-42A9-8B7D-E7FCBCE5E992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4" creationId="{EA656760-F1F9-40DD-9FD3-FA137E5541BA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5" creationId="{A90E2758-B614-4D60-B816-0EC6D90A2CF0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6" creationId="{43B18991-2FDD-4D36-9B2C-BC7AB21DDF2E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7" creationId="{F5033AC0-7FE5-430E-B331-A81023CD6EC7}"/>
          </ac:inkMkLst>
        </pc:inkChg>
        <pc:inkChg chg="add mod">
          <ac:chgData name="Angelo Ziletti" userId="c78a18fba37b17ea" providerId="LiveId" clId="{4C02EB74-F4ED-44A7-9165-AA5AC9563241}" dt="2020-12-31T12:05:31.652" v="2949"/>
          <ac:inkMkLst>
            <pc:docMk/>
            <pc:sldMk cId="3103522162" sldId="332"/>
            <ac:inkMk id="38" creationId="{CAD63439-2791-480F-8964-71F75B2FE659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39" creationId="{E2451404-34DE-4B30-ABF4-1D63BFFC767A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42" creationId="{40151648-1BCA-4AC1-BDFC-2C406880D543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43" creationId="{0A830B08-C8E4-4FC0-9A83-F41A8E3C8D22}"/>
          </ac:inkMkLst>
        </pc:inkChg>
        <pc:inkChg chg="add mod">
          <ac:chgData name="Angelo Ziletti" userId="c78a18fba37b17ea" providerId="LiveId" clId="{4C02EB74-F4ED-44A7-9165-AA5AC9563241}" dt="2020-12-31T12:05:34.082" v="2953"/>
          <ac:inkMkLst>
            <pc:docMk/>
            <pc:sldMk cId="3103522162" sldId="332"/>
            <ac:inkMk id="44" creationId="{CEDE51BC-5B5E-4A4F-B6C6-99AC2C450E3B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46" creationId="{682ADF9F-D255-4C3E-8608-1F28B0ADA83E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47" creationId="{F7945515-1D60-4DC9-9FFC-3525E3E10EB0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48" creationId="{4A9743EC-12B8-4941-A848-9789567D5057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0" creationId="{D9332C23-E3CB-45DA-986A-EBD5429D95EA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1" creationId="{98B347B7-9976-4246-BD87-6CA8C8261AE9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2" creationId="{8DD25767-0FFD-404E-9681-CEA8CCD10637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3" creationId="{D2A4124B-3781-4222-955C-F943F5F4B322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5" creationId="{292270C9-49AE-4A3A-BDDF-12FCBA6DBC1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6" creationId="{799A3F54-AAFC-45DF-8411-596C747C6F6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7" creationId="{808E3AFA-0A12-44BD-93A8-D62C9F32D9B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8" creationId="{342761F4-FEFF-4AC5-B0CB-CB11144CD806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59" creationId="{3E6D50E6-8F0E-4808-B7C9-FCE3D6E84F95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0" creationId="{5866DD3F-09DD-49B5-A265-0E57E0EACA32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1" creationId="{A5B25C41-91ED-4C84-AB5B-B384401160CA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2" creationId="{A9F7F27A-2DCD-410C-AE6B-C4C88D5E9FFD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3" creationId="{DE2178F7-B821-48AD-A3F4-693FA87D4752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4" creationId="{AB9FAF1B-EFD2-4648-953E-4A3A032D750A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5" creationId="{46E88A96-6819-4867-82C0-54500A62A13D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6" creationId="{95EBDB74-26A0-457E-B8FC-D06871CBC474}"/>
          </ac:inkMkLst>
        </pc:inkChg>
        <pc:inkChg chg="add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67" creationId="{42258A67-022A-49D3-97A1-C1AE7E908DD0}"/>
          </ac:inkMkLst>
        </pc:inkChg>
        <pc:inkChg chg="add del mod">
          <ac:chgData name="Angelo Ziletti" userId="c78a18fba37b17ea" providerId="LiveId" clId="{4C02EB74-F4ED-44A7-9165-AA5AC9563241}" dt="2020-12-31T12:10:04.518" v="3037" actId="9405"/>
          <ac:inkMkLst>
            <pc:docMk/>
            <pc:sldMk cId="3103522162" sldId="332"/>
            <ac:inkMk id="69" creationId="{7B4400B9-A5FB-40FE-B841-6BF9EABBC6A2}"/>
          </ac:inkMkLst>
        </pc:inkChg>
        <pc:inkChg chg="add del mod">
          <ac:chgData name="Angelo Ziletti" userId="c78a18fba37b17ea" providerId="LiveId" clId="{4C02EB74-F4ED-44A7-9165-AA5AC9563241}" dt="2020-12-31T12:10:04.031" v="3036"/>
          <ac:inkMkLst>
            <pc:docMk/>
            <pc:sldMk cId="3103522162" sldId="332"/>
            <ac:inkMk id="70" creationId="{8D46E197-F250-419E-904B-440D11017A6A}"/>
          </ac:inkMkLst>
        </pc:inkChg>
        <pc:inkChg chg="add del mod">
          <ac:chgData name="Angelo Ziletti" userId="c78a18fba37b17ea" providerId="LiveId" clId="{4C02EB74-F4ED-44A7-9165-AA5AC9563241}" dt="2020-12-31T12:10:03.525" v="3034"/>
          <ac:inkMkLst>
            <pc:docMk/>
            <pc:sldMk cId="3103522162" sldId="332"/>
            <ac:inkMk id="72" creationId="{F5402682-A6C3-4AD5-910C-4EE83CDBB206}"/>
          </ac:inkMkLst>
        </pc:inkChg>
        <pc:inkChg chg="add del mod">
          <ac:chgData name="Angelo Ziletti" userId="c78a18fba37b17ea" providerId="LiveId" clId="{4C02EB74-F4ED-44A7-9165-AA5AC9563241}" dt="2020-12-31T12:10:03.112" v="3032" actId="9405"/>
          <ac:inkMkLst>
            <pc:docMk/>
            <pc:sldMk cId="3103522162" sldId="332"/>
            <ac:inkMk id="74" creationId="{FC97953F-FABA-43D0-A134-CA8C438140F6}"/>
          </ac:inkMkLst>
        </pc:inkChg>
        <pc:inkChg chg="add del mod">
          <ac:chgData name="Angelo Ziletti" userId="c78a18fba37b17ea" providerId="LiveId" clId="{4C02EB74-F4ED-44A7-9165-AA5AC9563241}" dt="2020-12-31T12:10:02.825" v="3031" actId="9405"/>
          <ac:inkMkLst>
            <pc:docMk/>
            <pc:sldMk cId="3103522162" sldId="332"/>
            <ac:inkMk id="75" creationId="{4BF51488-4AF0-4208-89A0-E1537EAF6184}"/>
          </ac:inkMkLst>
        </pc:inkChg>
        <pc:inkChg chg="add del mod">
          <ac:chgData name="Angelo Ziletti" userId="c78a18fba37b17ea" providerId="LiveId" clId="{4C02EB74-F4ED-44A7-9165-AA5AC9563241}" dt="2020-12-31T12:10:02.562" v="3030" actId="9405"/>
          <ac:inkMkLst>
            <pc:docMk/>
            <pc:sldMk cId="3103522162" sldId="332"/>
            <ac:inkMk id="76" creationId="{9B2BE953-4A09-49B0-B639-9C8B80C40924}"/>
          </ac:inkMkLst>
        </pc:inkChg>
        <pc:inkChg chg="add del mod">
          <ac:chgData name="Angelo Ziletti" userId="c78a18fba37b17ea" providerId="LiveId" clId="{4C02EB74-F4ED-44A7-9165-AA5AC9563241}" dt="2020-12-31T12:10:02.342" v="3029" actId="9405"/>
          <ac:inkMkLst>
            <pc:docMk/>
            <pc:sldMk cId="3103522162" sldId="332"/>
            <ac:inkMk id="77" creationId="{D879C2C0-D02A-4A33-B4F8-7ED4AB12087E}"/>
          </ac:inkMkLst>
        </pc:inkChg>
        <pc:inkChg chg="add del mod">
          <ac:chgData name="Angelo Ziletti" userId="c78a18fba37b17ea" providerId="LiveId" clId="{4C02EB74-F4ED-44A7-9165-AA5AC9563241}" dt="2020-12-31T12:10:02.096" v="3028" actId="9405"/>
          <ac:inkMkLst>
            <pc:docMk/>
            <pc:sldMk cId="3103522162" sldId="332"/>
            <ac:inkMk id="78" creationId="{4838E478-DD83-4E00-B6FD-E2CFDD5EB520}"/>
          </ac:inkMkLst>
        </pc:inkChg>
        <pc:inkChg chg="add del mod">
          <ac:chgData name="Angelo Ziletti" userId="c78a18fba37b17ea" providerId="LiveId" clId="{4C02EB74-F4ED-44A7-9165-AA5AC9563241}" dt="2020-12-31T12:10:01.872" v="3027" actId="9405"/>
          <ac:inkMkLst>
            <pc:docMk/>
            <pc:sldMk cId="3103522162" sldId="332"/>
            <ac:inkMk id="79" creationId="{9C2D7A9C-C401-4224-BF3C-7324E04EDCB7}"/>
          </ac:inkMkLst>
        </pc:inkChg>
        <pc:inkChg chg="add del mod">
          <ac:chgData name="Angelo Ziletti" userId="c78a18fba37b17ea" providerId="LiveId" clId="{4C02EB74-F4ED-44A7-9165-AA5AC9563241}" dt="2020-12-31T12:10:01.660" v="3026" actId="9405"/>
          <ac:inkMkLst>
            <pc:docMk/>
            <pc:sldMk cId="3103522162" sldId="332"/>
            <ac:inkMk id="80" creationId="{B0D94A41-76D1-4767-9E8B-75190CC6F75C}"/>
          </ac:inkMkLst>
        </pc:inkChg>
        <pc:inkChg chg="add del mod">
          <ac:chgData name="Angelo Ziletti" userId="c78a18fba37b17ea" providerId="LiveId" clId="{4C02EB74-F4ED-44A7-9165-AA5AC9563241}" dt="2020-12-31T12:10:01.426" v="3025" actId="9405"/>
          <ac:inkMkLst>
            <pc:docMk/>
            <pc:sldMk cId="3103522162" sldId="332"/>
            <ac:inkMk id="81" creationId="{B61FB2C8-13AD-469F-8C90-C0ACEAB922DB}"/>
          </ac:inkMkLst>
        </pc:inkChg>
        <pc:inkChg chg="add del mod">
          <ac:chgData name="Angelo Ziletti" userId="c78a18fba37b17ea" providerId="LiveId" clId="{4C02EB74-F4ED-44A7-9165-AA5AC9563241}" dt="2020-12-31T12:10:01.222" v="3024" actId="9405"/>
          <ac:inkMkLst>
            <pc:docMk/>
            <pc:sldMk cId="3103522162" sldId="332"/>
            <ac:inkMk id="82" creationId="{EC229D8F-2A88-44E3-BAE5-5C87F2A474F1}"/>
          </ac:inkMkLst>
        </pc:inkChg>
        <pc:inkChg chg="add del mod">
          <ac:chgData name="Angelo Ziletti" userId="c78a18fba37b17ea" providerId="LiveId" clId="{4C02EB74-F4ED-44A7-9165-AA5AC9563241}" dt="2020-12-31T12:10:00.962" v="3023" actId="9405"/>
          <ac:inkMkLst>
            <pc:docMk/>
            <pc:sldMk cId="3103522162" sldId="332"/>
            <ac:inkMk id="83" creationId="{CA5B5236-4F18-4D4D-9A01-09ACB2B60905}"/>
          </ac:inkMkLst>
        </pc:inkChg>
        <pc:inkChg chg="add del mod">
          <ac:chgData name="Angelo Ziletti" userId="c78a18fba37b17ea" providerId="LiveId" clId="{4C02EB74-F4ED-44A7-9165-AA5AC9563241}" dt="2020-12-31T12:10:00.802" v="3022" actId="9405"/>
          <ac:inkMkLst>
            <pc:docMk/>
            <pc:sldMk cId="3103522162" sldId="332"/>
            <ac:inkMk id="84" creationId="{DAC7E38A-3D59-47F5-BAA5-14447207DEB3}"/>
          </ac:inkMkLst>
        </pc:inkChg>
        <pc:inkChg chg="add del mod">
          <ac:chgData name="Angelo Ziletti" userId="c78a18fba37b17ea" providerId="LiveId" clId="{4C02EB74-F4ED-44A7-9165-AA5AC9563241}" dt="2020-12-31T12:10:00.548" v="3021" actId="9405"/>
          <ac:inkMkLst>
            <pc:docMk/>
            <pc:sldMk cId="3103522162" sldId="332"/>
            <ac:inkMk id="85" creationId="{3120B1A8-3293-48F9-B91E-307E726CCE6C}"/>
          </ac:inkMkLst>
        </pc:inkChg>
        <pc:inkChg chg="add del mod">
          <ac:chgData name="Angelo Ziletti" userId="c78a18fba37b17ea" providerId="LiveId" clId="{4C02EB74-F4ED-44A7-9165-AA5AC9563241}" dt="2020-12-31T12:10:00.011" v="3020" actId="9405"/>
          <ac:inkMkLst>
            <pc:docMk/>
            <pc:sldMk cId="3103522162" sldId="332"/>
            <ac:inkMk id="86" creationId="{C5BB3AEA-993B-4DE7-ABBA-A29A01DBD161}"/>
          </ac:inkMkLst>
        </pc:inkChg>
        <pc:inkChg chg="add del mod">
          <ac:chgData name="Angelo Ziletti" userId="c78a18fba37b17ea" providerId="LiveId" clId="{4C02EB74-F4ED-44A7-9165-AA5AC9563241}" dt="2020-12-31T12:09:59.501" v="3019" actId="9405"/>
          <ac:inkMkLst>
            <pc:docMk/>
            <pc:sldMk cId="3103522162" sldId="332"/>
            <ac:inkMk id="87" creationId="{357FF49A-357B-4508-BB7C-2795E904D958}"/>
          </ac:inkMkLst>
        </pc:inkChg>
        <pc:inkChg chg="add del mod">
          <ac:chgData name="Angelo Ziletti" userId="c78a18fba37b17ea" providerId="LiveId" clId="{4C02EB74-F4ED-44A7-9165-AA5AC9563241}" dt="2020-12-31T12:09:58.872" v="3018"/>
          <ac:inkMkLst>
            <pc:docMk/>
            <pc:sldMk cId="3103522162" sldId="332"/>
            <ac:inkMk id="88" creationId="{E4804D92-61F0-46F4-96E7-4F0AE58758D1}"/>
          </ac:inkMkLst>
        </pc:inkChg>
        <pc:inkChg chg="add mod">
          <ac:chgData name="Angelo Ziletti" userId="c78a18fba37b17ea" providerId="LiveId" clId="{4C02EB74-F4ED-44A7-9165-AA5AC9563241}" dt="2020-12-31T12:10:58.116" v="3062" actId="164"/>
          <ac:inkMkLst>
            <pc:docMk/>
            <pc:sldMk cId="3103522162" sldId="332"/>
            <ac:inkMk id="90" creationId="{A3E7B760-80F2-45FC-B27B-4B690B4170D2}"/>
          </ac:inkMkLst>
        </pc:inkChg>
        <pc:inkChg chg="add mod">
          <ac:chgData name="Angelo Ziletti" userId="c78a18fba37b17ea" providerId="LiveId" clId="{4C02EB74-F4ED-44A7-9165-AA5AC9563241}" dt="2020-12-31T12:10:58.116" v="3062" actId="164"/>
          <ac:inkMkLst>
            <pc:docMk/>
            <pc:sldMk cId="3103522162" sldId="332"/>
            <ac:inkMk id="91" creationId="{3D911AFA-9B51-4048-AB14-13F55886313B}"/>
          </ac:inkMkLst>
        </pc:inkChg>
        <pc:inkChg chg="add mod">
          <ac:chgData name="Angelo Ziletti" userId="c78a18fba37b17ea" providerId="LiveId" clId="{4C02EB74-F4ED-44A7-9165-AA5AC9563241}" dt="2020-12-31T12:10:27.376" v="3043"/>
          <ac:inkMkLst>
            <pc:docMk/>
            <pc:sldMk cId="3103522162" sldId="332"/>
            <ac:inkMk id="92" creationId="{894D03C0-68CF-4EE5-8294-35E11C79D3C0}"/>
          </ac:inkMkLst>
        </pc:inkChg>
        <pc:inkChg chg="add mod">
          <ac:chgData name="Angelo Ziletti" userId="c78a18fba37b17ea" providerId="LiveId" clId="{4C02EB74-F4ED-44A7-9165-AA5AC9563241}" dt="2020-12-31T12:10:27.376" v="3043"/>
          <ac:inkMkLst>
            <pc:docMk/>
            <pc:sldMk cId="3103522162" sldId="332"/>
            <ac:inkMk id="93" creationId="{98CBCCD6-AE56-463E-81B4-5341976175A9}"/>
          </ac:inkMkLst>
        </pc:inkChg>
        <pc:inkChg chg="add mod">
          <ac:chgData name="Angelo Ziletti" userId="c78a18fba37b17ea" providerId="LiveId" clId="{4C02EB74-F4ED-44A7-9165-AA5AC9563241}" dt="2020-12-31T12:10:27.376" v="3043"/>
          <ac:inkMkLst>
            <pc:docMk/>
            <pc:sldMk cId="3103522162" sldId="332"/>
            <ac:inkMk id="94" creationId="{8E05ECFD-6252-4492-880D-4B4DADE26214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6" creationId="{564EFB1D-AF23-437B-AC14-6E952050830C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7" creationId="{8D2098E1-6552-4CE1-97E7-31F64EE80836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8" creationId="{8BEE76D9-867F-47FD-88AF-354C80A49B4B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99" creationId="{AEA29B41-104D-4A57-9AFB-A6805C94FFF0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0" creationId="{BCE13DB2-27FC-42D7-B4DE-1D4DAEAC20C7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1" creationId="{7F602990-CAE9-4560-B414-296B634B8D13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2" creationId="{C32879D3-ABFA-45FC-8B83-34BBA3CAC56C}"/>
          </ac:inkMkLst>
        </pc:inkChg>
        <pc:inkChg chg="add mod">
          <ac:chgData name="Angelo Ziletti" userId="c78a18fba37b17ea" providerId="LiveId" clId="{4C02EB74-F4ED-44A7-9165-AA5AC9563241}" dt="2020-12-31T12:10:44.592" v="3055"/>
          <ac:inkMkLst>
            <pc:docMk/>
            <pc:sldMk cId="3103522162" sldId="332"/>
            <ac:inkMk id="103" creationId="{BC0D4FF6-D51B-4DDF-AA87-E0A78F4CC30C}"/>
          </ac:inkMkLst>
        </pc:inkChg>
        <pc:inkChg chg="add mod">
          <ac:chgData name="Angelo Ziletti" userId="c78a18fba37b17ea" providerId="LiveId" clId="{4C02EB74-F4ED-44A7-9165-AA5AC9563241}" dt="2020-12-31T12:10:46.712" v="3058"/>
          <ac:inkMkLst>
            <pc:docMk/>
            <pc:sldMk cId="3103522162" sldId="332"/>
            <ac:inkMk id="105" creationId="{ACB0BB7E-C847-494C-BE46-32A5A15E93F9}"/>
          </ac:inkMkLst>
        </pc:inkChg>
        <pc:inkChg chg="add mod">
          <ac:chgData name="Angelo Ziletti" userId="c78a18fba37b17ea" providerId="LiveId" clId="{4C02EB74-F4ED-44A7-9165-AA5AC9563241}" dt="2020-12-31T12:10:46.712" v="3058"/>
          <ac:inkMkLst>
            <pc:docMk/>
            <pc:sldMk cId="3103522162" sldId="332"/>
            <ac:inkMk id="106" creationId="{2A7B833B-D08A-4F7D-BC05-783C07E2AA6B}"/>
          </ac:inkMkLst>
        </pc:inkChg>
        <pc:inkChg chg="add mod">
          <ac:chgData name="Angelo Ziletti" userId="c78a18fba37b17ea" providerId="LiveId" clId="{4C02EB74-F4ED-44A7-9165-AA5AC9563241}" dt="2020-12-31T12:10:48.466" v="3061"/>
          <ac:inkMkLst>
            <pc:docMk/>
            <pc:sldMk cId="3103522162" sldId="332"/>
            <ac:inkMk id="108" creationId="{9EE60F81-DE5A-4AD9-B1C6-99E60D5C09A6}"/>
          </ac:inkMkLst>
        </pc:inkChg>
        <pc:inkChg chg="add mod">
          <ac:chgData name="Angelo Ziletti" userId="c78a18fba37b17ea" providerId="LiveId" clId="{4C02EB74-F4ED-44A7-9165-AA5AC9563241}" dt="2020-12-31T12:10:48.466" v="3061"/>
          <ac:inkMkLst>
            <pc:docMk/>
            <pc:sldMk cId="3103522162" sldId="332"/>
            <ac:inkMk id="109" creationId="{BA3F559A-58BA-4847-A047-DF12092319C6}"/>
          </ac:inkMkLst>
        </pc:inkChg>
      </pc:sldChg>
      <pc:sldChg chg="addSp delSp modSp new mod addAnim delAnim modAnim">
        <pc:chgData name="Angelo Ziletti" userId="c78a18fba37b17ea" providerId="LiveId" clId="{4C02EB74-F4ED-44A7-9165-AA5AC9563241}" dt="2021-01-09T13:35:21.339" v="29759" actId="20577"/>
        <pc:sldMkLst>
          <pc:docMk/>
          <pc:sldMk cId="3544055981" sldId="333"/>
        </pc:sldMkLst>
        <pc:spChg chg="mod">
          <ac:chgData name="Angelo Ziletti" userId="c78a18fba37b17ea" providerId="LiveId" clId="{4C02EB74-F4ED-44A7-9165-AA5AC9563241}" dt="2020-12-31T12:43:48.890" v="4554" actId="6549"/>
          <ac:spMkLst>
            <pc:docMk/>
            <pc:sldMk cId="3544055981" sldId="333"/>
            <ac:spMk id="4" creationId="{15174C29-AD8C-4603-8FFB-FABFE8DEE0FF}"/>
          </ac:spMkLst>
        </pc:spChg>
        <pc:spChg chg="mod">
          <ac:chgData name="Angelo Ziletti" userId="c78a18fba37b17ea" providerId="LiveId" clId="{4C02EB74-F4ED-44A7-9165-AA5AC9563241}" dt="2021-01-09T13:35:21.339" v="29759" actId="20577"/>
          <ac:spMkLst>
            <pc:docMk/>
            <pc:sldMk cId="3544055981" sldId="333"/>
            <ac:spMk id="5" creationId="{FE94A129-28EB-4826-AB67-4B50045BC2C0}"/>
          </ac:spMkLst>
        </pc:spChg>
        <pc:spChg chg="add del mod">
          <ac:chgData name="Angelo Ziletti" userId="c78a18fba37b17ea" providerId="LiveId" clId="{4C02EB74-F4ED-44A7-9165-AA5AC9563241}" dt="2020-12-31T12:18:22.544" v="3241" actId="478"/>
          <ac:spMkLst>
            <pc:docMk/>
            <pc:sldMk cId="3544055981" sldId="333"/>
            <ac:spMk id="6" creationId="{8A449C77-78A7-4ED6-B8FF-4980C3CE34A3}"/>
          </ac:spMkLst>
        </pc:spChg>
        <pc:spChg chg="add del mod">
          <ac:chgData name="Angelo Ziletti" userId="c78a18fba37b17ea" providerId="LiveId" clId="{4C02EB74-F4ED-44A7-9165-AA5AC9563241}" dt="2020-12-31T12:19:27.103" v="3292" actId="478"/>
          <ac:spMkLst>
            <pc:docMk/>
            <pc:sldMk cId="3544055981" sldId="333"/>
            <ac:spMk id="7" creationId="{BCD4E3F6-1CA0-4B36-996A-CD48D387556E}"/>
          </ac:spMkLst>
        </pc:spChg>
        <pc:spChg chg="add del mod">
          <ac:chgData name="Angelo Ziletti" userId="c78a18fba37b17ea" providerId="LiveId" clId="{4C02EB74-F4ED-44A7-9165-AA5AC9563241}" dt="2020-12-31T12:19:54.721" v="3315" actId="478"/>
          <ac:spMkLst>
            <pc:docMk/>
            <pc:sldMk cId="3544055981" sldId="333"/>
            <ac:spMk id="8" creationId="{583EB62E-9B20-4B12-9F8F-89498234002B}"/>
          </ac:spMkLst>
        </pc:spChg>
        <pc:spChg chg="add del mod">
          <ac:chgData name="Angelo Ziletti" userId="c78a18fba37b17ea" providerId="LiveId" clId="{4C02EB74-F4ED-44A7-9165-AA5AC9563241}" dt="2020-12-31T12:30:36.946" v="3883" actId="478"/>
          <ac:spMkLst>
            <pc:docMk/>
            <pc:sldMk cId="3544055981" sldId="333"/>
            <ac:spMk id="9" creationId="{F696810A-2BCE-4DAF-98C7-9C206C39A056}"/>
          </ac:spMkLst>
        </pc:spChg>
        <pc:spChg chg="add del mod">
          <ac:chgData name="Angelo Ziletti" userId="c78a18fba37b17ea" providerId="LiveId" clId="{4C02EB74-F4ED-44A7-9165-AA5AC9563241}" dt="2020-12-31T13:55:30.064" v="5629" actId="478"/>
          <ac:spMkLst>
            <pc:docMk/>
            <pc:sldMk cId="3544055981" sldId="333"/>
            <ac:spMk id="10" creationId="{00B5327B-994E-4E61-BE42-B6E72F677BCE}"/>
          </ac:spMkLst>
        </pc:spChg>
        <pc:spChg chg="add del mod">
          <ac:chgData name="Angelo Ziletti" userId="c78a18fba37b17ea" providerId="LiveId" clId="{4C02EB74-F4ED-44A7-9165-AA5AC9563241}" dt="2020-12-31T13:55:33.168" v="5633" actId="478"/>
          <ac:spMkLst>
            <pc:docMk/>
            <pc:sldMk cId="3544055981" sldId="333"/>
            <ac:spMk id="11" creationId="{6CE6C350-2D69-41E6-B26C-BF0F3B9FBF5C}"/>
          </ac:spMkLst>
        </pc:spChg>
        <pc:spChg chg="add del mod">
          <ac:chgData name="Angelo Ziletti" userId="c78a18fba37b17ea" providerId="LiveId" clId="{4C02EB74-F4ED-44A7-9165-AA5AC9563241}" dt="2020-12-31T13:55:32.402" v="5632" actId="478"/>
          <ac:spMkLst>
            <pc:docMk/>
            <pc:sldMk cId="3544055981" sldId="333"/>
            <ac:spMk id="12" creationId="{14D4C9C0-8727-4201-956C-708DB610CE09}"/>
          </ac:spMkLst>
        </pc:spChg>
        <pc:spChg chg="add del mod">
          <ac:chgData name="Angelo Ziletti" userId="c78a18fba37b17ea" providerId="LiveId" clId="{4C02EB74-F4ED-44A7-9165-AA5AC9563241}" dt="2020-12-31T13:55:27.643" v="5627" actId="478"/>
          <ac:spMkLst>
            <pc:docMk/>
            <pc:sldMk cId="3544055981" sldId="333"/>
            <ac:spMk id="13" creationId="{08781F18-903F-4253-95F6-8E2145935170}"/>
          </ac:spMkLst>
        </pc:spChg>
        <pc:spChg chg="add del mod">
          <ac:chgData name="Angelo Ziletti" userId="c78a18fba37b17ea" providerId="LiveId" clId="{4C02EB74-F4ED-44A7-9165-AA5AC9563241}" dt="2020-12-31T13:55:31.069" v="5630" actId="478"/>
          <ac:spMkLst>
            <pc:docMk/>
            <pc:sldMk cId="3544055981" sldId="333"/>
            <ac:spMk id="14" creationId="{C7D8C15A-EF1B-4A83-A853-6084CD904DBA}"/>
          </ac:spMkLst>
        </pc:spChg>
        <pc:spChg chg="add del mod">
          <ac:chgData name="Angelo Ziletti" userId="c78a18fba37b17ea" providerId="LiveId" clId="{4C02EB74-F4ED-44A7-9165-AA5AC9563241}" dt="2020-12-31T13:55:31.810" v="5631" actId="478"/>
          <ac:spMkLst>
            <pc:docMk/>
            <pc:sldMk cId="3544055981" sldId="333"/>
            <ac:spMk id="15" creationId="{E7C49D75-4553-40CF-8EED-D743E290A8FB}"/>
          </ac:spMkLst>
        </pc:spChg>
        <pc:spChg chg="add del mod">
          <ac:chgData name="Angelo Ziletti" userId="c78a18fba37b17ea" providerId="LiveId" clId="{4C02EB74-F4ED-44A7-9165-AA5AC9563241}" dt="2020-12-31T13:55:34.337" v="5634" actId="478"/>
          <ac:spMkLst>
            <pc:docMk/>
            <pc:sldMk cId="3544055981" sldId="333"/>
            <ac:spMk id="16" creationId="{C349E7C2-FA2F-453F-9FE8-5495F3EBC60B}"/>
          </ac:spMkLst>
        </pc:spChg>
        <pc:spChg chg="add del mod">
          <ac:chgData name="Angelo Ziletti" userId="c78a18fba37b17ea" providerId="LiveId" clId="{4C02EB74-F4ED-44A7-9165-AA5AC9563241}" dt="2020-12-31T13:55:20.807" v="5614"/>
          <ac:spMkLst>
            <pc:docMk/>
            <pc:sldMk cId="3544055981" sldId="333"/>
            <ac:spMk id="17" creationId="{3060D27A-F538-4E8E-B768-8D17ADE6F40A}"/>
          </ac:spMkLst>
        </pc:spChg>
      </pc:sldChg>
      <pc:sldChg chg="addSp delSp modSp new mod modAnim">
        <pc:chgData name="Angelo Ziletti" userId="c78a18fba37b17ea" providerId="LiveId" clId="{4C02EB74-F4ED-44A7-9165-AA5AC9563241}" dt="2021-01-09T13:35:45.656" v="29762"/>
        <pc:sldMkLst>
          <pc:docMk/>
          <pc:sldMk cId="63970146" sldId="334"/>
        </pc:sldMkLst>
        <pc:spChg chg="mod">
          <ac:chgData name="Angelo Ziletti" userId="c78a18fba37b17ea" providerId="LiveId" clId="{4C02EB74-F4ED-44A7-9165-AA5AC9563241}" dt="2020-12-31T12:41:11.186" v="4314" actId="20577"/>
          <ac:spMkLst>
            <pc:docMk/>
            <pc:sldMk cId="63970146" sldId="334"/>
            <ac:spMk id="4" creationId="{CBED3EA9-80E2-4577-B2F7-9C10A4276DBE}"/>
          </ac:spMkLst>
        </pc:spChg>
        <pc:spChg chg="add del mod">
          <ac:chgData name="Angelo Ziletti" userId="c78a18fba37b17ea" providerId="LiveId" clId="{4C02EB74-F4ED-44A7-9165-AA5AC9563241}" dt="2020-12-31T14:26:24.346" v="6835" actId="14100"/>
          <ac:spMkLst>
            <pc:docMk/>
            <pc:sldMk cId="63970146" sldId="334"/>
            <ac:spMk id="5" creationId="{736E28C4-3784-46B7-B772-74C11738E61A}"/>
          </ac:spMkLst>
        </pc:spChg>
        <pc:spChg chg="add del mod">
          <ac:chgData name="Angelo Ziletti" userId="c78a18fba37b17ea" providerId="LiveId" clId="{4C02EB74-F4ED-44A7-9165-AA5AC9563241}" dt="2020-12-31T12:42:51.380" v="4507"/>
          <ac:spMkLst>
            <pc:docMk/>
            <pc:sldMk cId="63970146" sldId="334"/>
            <ac:spMk id="6" creationId="{088E63C9-11A5-49D0-AA98-9455E3AA6100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7" creationId="{202EC2B7-CC65-442B-981D-D7D1ED1B9AEE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8" creationId="{296DBA77-13DB-49B5-92CD-E7B75B63A446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9" creationId="{E0677FF6-05E8-498F-BD60-72157F950F96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0" creationId="{074C8B8D-6A65-48C6-BB3D-1109962C3956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1" creationId="{B794D14C-D180-4987-B4E6-1719B96475FC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2" creationId="{88C9E47F-1DB6-4A1B-A7CA-110182F70A8A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3" creationId="{59AFA869-09EC-46B8-8ACA-23EC39AE3793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4" creationId="{B2DD29ED-6FB0-4FED-8151-40F4CF50892F}"/>
          </ac:spMkLst>
        </pc:spChg>
        <pc:spChg chg="add mod">
          <ac:chgData name="Angelo Ziletti" userId="c78a18fba37b17ea" providerId="LiveId" clId="{4C02EB74-F4ED-44A7-9165-AA5AC9563241}" dt="2020-12-31T14:05:23.008" v="6174" actId="1076"/>
          <ac:spMkLst>
            <pc:docMk/>
            <pc:sldMk cId="63970146" sldId="334"/>
            <ac:spMk id="15" creationId="{55E59351-62FF-468F-9478-34B4045C5605}"/>
          </ac:spMkLst>
        </pc:spChg>
        <pc:spChg chg="add del mod">
          <ac:chgData name="Angelo Ziletti" userId="c78a18fba37b17ea" providerId="LiveId" clId="{4C02EB74-F4ED-44A7-9165-AA5AC9563241}" dt="2020-12-31T13:50:27.648" v="5568" actId="478"/>
          <ac:spMkLst>
            <pc:docMk/>
            <pc:sldMk cId="63970146" sldId="334"/>
            <ac:spMk id="52" creationId="{E8CFE10C-D56B-41AD-9C9E-5A4E364EB665}"/>
          </ac:spMkLst>
        </pc:spChg>
        <pc:spChg chg="add del mod">
          <ac:chgData name="Angelo Ziletti" userId="c78a18fba37b17ea" providerId="LiveId" clId="{4C02EB74-F4ED-44A7-9165-AA5AC9563241}" dt="2020-12-31T13:50:48.778" v="5571" actId="478"/>
          <ac:spMkLst>
            <pc:docMk/>
            <pc:sldMk cId="63970146" sldId="334"/>
            <ac:spMk id="54" creationId="{AD6D1AA0-73A8-45A7-B1EC-2A74A356D5EB}"/>
          </ac:spMkLst>
        </pc:spChg>
        <pc:spChg chg="add del mod">
          <ac:chgData name="Angelo Ziletti" userId="c78a18fba37b17ea" providerId="LiveId" clId="{4C02EB74-F4ED-44A7-9165-AA5AC9563241}" dt="2020-12-31T13:52:36.732" v="5577" actId="478"/>
          <ac:spMkLst>
            <pc:docMk/>
            <pc:sldMk cId="63970146" sldId="334"/>
            <ac:spMk id="55" creationId="{DACA79FC-4EF2-48E1-BD76-CDB334DEB800}"/>
          </ac:spMkLst>
        </pc:spChg>
        <pc:spChg chg="add del mod">
          <ac:chgData name="Angelo Ziletti" userId="c78a18fba37b17ea" providerId="LiveId" clId="{4C02EB74-F4ED-44A7-9165-AA5AC9563241}" dt="2020-12-31T13:58:11.471" v="5696" actId="478"/>
          <ac:spMkLst>
            <pc:docMk/>
            <pc:sldMk cId="63970146" sldId="334"/>
            <ac:spMk id="57" creationId="{94B89A7C-D414-4527-84B8-5BCE5702CEC9}"/>
          </ac:spMkLst>
        </pc:spChg>
        <pc:spChg chg="add mod">
          <ac:chgData name="Angelo Ziletti" userId="c78a18fba37b17ea" providerId="LiveId" clId="{4C02EB74-F4ED-44A7-9165-AA5AC9563241}" dt="2021-01-01T10:07:18.353" v="7085" actId="2711"/>
          <ac:spMkLst>
            <pc:docMk/>
            <pc:sldMk cId="63970146" sldId="334"/>
            <ac:spMk id="58" creationId="{60DF2AA9-F295-4508-B0F7-3E09F33C093B}"/>
          </ac:spMkLst>
        </pc:spChg>
        <pc:grpChg chg="del mod">
          <ac:chgData name="Angelo Ziletti" userId="c78a18fba37b17ea" providerId="LiveId" clId="{4C02EB74-F4ED-44A7-9165-AA5AC9563241}" dt="2020-12-31T13:13:14.129" v="5433"/>
          <ac:grpSpMkLst>
            <pc:docMk/>
            <pc:sldMk cId="63970146" sldId="334"/>
            <ac:grpSpMk id="26" creationId="{E9C6314C-6C6A-4411-842E-1A5CA3647DA5}"/>
          </ac:grpSpMkLst>
        </pc:grpChg>
        <pc:grpChg chg="del mod">
          <ac:chgData name="Angelo Ziletti" userId="c78a18fba37b17ea" providerId="LiveId" clId="{4C02EB74-F4ED-44A7-9165-AA5AC9563241}" dt="2020-12-31T13:13:20.158" v="5435" actId="478"/>
          <ac:grpSpMkLst>
            <pc:docMk/>
            <pc:sldMk cId="63970146" sldId="334"/>
            <ac:grpSpMk id="28" creationId="{F2738B16-6884-4FD4-92C7-E97C5B884BF8}"/>
          </ac:grpSpMkLst>
        </pc:grpChg>
        <pc:grpChg chg="mod topLvl">
          <ac:chgData name="Angelo Ziletti" userId="c78a18fba37b17ea" providerId="LiveId" clId="{4C02EB74-F4ED-44A7-9165-AA5AC9563241}" dt="2020-12-31T14:05:23.008" v="6174" actId="1076"/>
          <ac:grpSpMkLst>
            <pc:docMk/>
            <pc:sldMk cId="63970146" sldId="334"/>
            <ac:grpSpMk id="34" creationId="{1D750E05-2D1C-44CF-83F2-737612C965AD}"/>
          </ac:grpSpMkLst>
        </pc:grpChg>
        <pc:grpChg chg="add del mod">
          <ac:chgData name="Angelo Ziletti" userId="c78a18fba37b17ea" providerId="LiveId" clId="{4C02EB74-F4ED-44A7-9165-AA5AC9563241}" dt="2020-12-31T13:14:10.307" v="5447" actId="165"/>
          <ac:grpSpMkLst>
            <pc:docMk/>
            <pc:sldMk cId="63970146" sldId="334"/>
            <ac:grpSpMk id="37" creationId="{9D38AA19-31B3-45FB-A389-AFD147A59809}"/>
          </ac:grpSpMkLst>
        </pc:grpChg>
        <pc:grpChg chg="mod">
          <ac:chgData name="Angelo Ziletti" userId="c78a18fba37b17ea" providerId="LiveId" clId="{4C02EB74-F4ED-44A7-9165-AA5AC9563241}" dt="2020-12-31T14:05:23.008" v="6174" actId="1076"/>
          <ac:grpSpMkLst>
            <pc:docMk/>
            <pc:sldMk cId="63970146" sldId="334"/>
            <ac:grpSpMk id="40" creationId="{25C94849-6A6F-4F36-96B0-47AF51388F85}"/>
          </ac:grpSpMkLst>
        </pc:grpChg>
        <pc:grpChg chg="mod">
          <ac:chgData name="Angelo Ziletti" userId="c78a18fba37b17ea" providerId="LiveId" clId="{4C02EB74-F4ED-44A7-9165-AA5AC9563241}" dt="2020-12-31T14:05:23.008" v="6174" actId="1076"/>
          <ac:grpSpMkLst>
            <pc:docMk/>
            <pc:sldMk cId="63970146" sldId="334"/>
            <ac:grpSpMk id="50" creationId="{D53DDD18-6310-4F2E-9ED1-E7A047296B10}"/>
          </ac:grpSpMkLst>
        </pc:grpChg>
        <pc:grpChg chg="add mod">
          <ac:chgData name="Angelo Ziletti" userId="c78a18fba37b17ea" providerId="LiveId" clId="{4C02EB74-F4ED-44A7-9165-AA5AC9563241}" dt="2020-12-31T13:49:54.828" v="5560" actId="164"/>
          <ac:grpSpMkLst>
            <pc:docMk/>
            <pc:sldMk cId="63970146" sldId="334"/>
            <ac:grpSpMk id="53" creationId="{2DA62E15-DBE5-4426-826C-5C6B9EEEE5CC}"/>
          </ac:grpSpMkLst>
        </pc:grpChg>
        <pc:inkChg chg="add del">
          <ac:chgData name="Angelo Ziletti" userId="c78a18fba37b17ea" providerId="LiveId" clId="{4C02EB74-F4ED-44A7-9165-AA5AC9563241}" dt="2020-12-31T13:12:17.229" v="5420" actId="478"/>
          <ac:inkMkLst>
            <pc:docMk/>
            <pc:sldMk cId="63970146" sldId="334"/>
            <ac:inkMk id="16" creationId="{72ADE458-BDA5-4D7F-8CB0-F9D24A421AED}"/>
          </ac:inkMkLst>
        </pc:inkChg>
        <pc:inkChg chg="add del">
          <ac:chgData name="Angelo Ziletti" userId="c78a18fba37b17ea" providerId="LiveId" clId="{4C02EB74-F4ED-44A7-9165-AA5AC9563241}" dt="2020-12-31T13:12:16.224" v="5419" actId="478"/>
          <ac:inkMkLst>
            <pc:docMk/>
            <pc:sldMk cId="63970146" sldId="334"/>
            <ac:inkMk id="17" creationId="{1750A606-1201-4A36-9EB5-D1590A465566}"/>
          </ac:inkMkLst>
        </pc:inkChg>
        <pc:inkChg chg="add del">
          <ac:chgData name="Angelo Ziletti" userId="c78a18fba37b17ea" providerId="LiveId" clId="{4C02EB74-F4ED-44A7-9165-AA5AC9563241}" dt="2020-12-31T13:12:18.988" v="5422" actId="478"/>
          <ac:inkMkLst>
            <pc:docMk/>
            <pc:sldMk cId="63970146" sldId="334"/>
            <ac:inkMk id="18" creationId="{70B11A61-5288-437C-8F10-B2C32AE55C80}"/>
          </ac:inkMkLst>
        </pc:inkChg>
        <pc:inkChg chg="add del">
          <ac:chgData name="Angelo Ziletti" userId="c78a18fba37b17ea" providerId="LiveId" clId="{4C02EB74-F4ED-44A7-9165-AA5AC9563241}" dt="2020-12-31T13:12:18.129" v="5421" actId="478"/>
          <ac:inkMkLst>
            <pc:docMk/>
            <pc:sldMk cId="63970146" sldId="334"/>
            <ac:inkMk id="19" creationId="{3CC065BE-E16D-4AD5-AAD5-51D357972FCA}"/>
          </ac:inkMkLst>
        </pc:inkChg>
        <pc:inkChg chg="add del">
          <ac:chgData name="Angelo Ziletti" userId="c78a18fba37b17ea" providerId="LiveId" clId="{4C02EB74-F4ED-44A7-9165-AA5AC9563241}" dt="2020-12-31T13:12:20.083" v="5423" actId="478"/>
          <ac:inkMkLst>
            <pc:docMk/>
            <pc:sldMk cId="63970146" sldId="334"/>
            <ac:inkMk id="20" creationId="{59824215-A0EA-46CE-82BC-5A3C9CB9BD19}"/>
          </ac:inkMkLst>
        </pc:inkChg>
        <pc:inkChg chg="add del">
          <ac:chgData name="Angelo Ziletti" userId="c78a18fba37b17ea" providerId="LiveId" clId="{4C02EB74-F4ED-44A7-9165-AA5AC9563241}" dt="2020-12-31T13:12:56.768" v="5426" actId="478"/>
          <ac:inkMkLst>
            <pc:docMk/>
            <pc:sldMk cId="63970146" sldId="334"/>
            <ac:inkMk id="21" creationId="{EB4ADC93-A230-4F77-B411-83EABE02FC32}"/>
          </ac:inkMkLst>
        </pc:inkChg>
        <pc:inkChg chg="add del">
          <ac:chgData name="Angelo Ziletti" userId="c78a18fba37b17ea" providerId="LiveId" clId="{4C02EB74-F4ED-44A7-9165-AA5AC9563241}" dt="2020-12-31T13:12:57.664" v="5427" actId="478"/>
          <ac:inkMkLst>
            <pc:docMk/>
            <pc:sldMk cId="63970146" sldId="334"/>
            <ac:inkMk id="22" creationId="{490B5C2B-AA5A-4E70-BE80-2711DF25876E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3" creationId="{49ED1519-447C-4E7A-A16F-CFFD66F2B49C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4" creationId="{F0562D39-4900-4BEA-B8E5-E4588AF2A11E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5" creationId="{AD624908-EF62-46F8-8BB6-7FD3FB276F8A}"/>
          </ac:inkMkLst>
        </pc:inkChg>
        <pc:inkChg chg="add mod">
          <ac:chgData name="Angelo Ziletti" userId="c78a18fba37b17ea" providerId="LiveId" clId="{4C02EB74-F4ED-44A7-9165-AA5AC9563241}" dt="2020-12-31T13:13:14.129" v="5433"/>
          <ac:inkMkLst>
            <pc:docMk/>
            <pc:sldMk cId="63970146" sldId="334"/>
            <ac:inkMk id="27" creationId="{B7115FEC-08A0-47BB-A45E-92BC5ABBC925}"/>
          </ac:inkMkLst>
        </pc:inkChg>
        <pc:inkChg chg="add del">
          <ac:chgData name="Angelo Ziletti" userId="c78a18fba37b17ea" providerId="LiveId" clId="{4C02EB74-F4ED-44A7-9165-AA5AC9563241}" dt="2020-12-31T13:13:21.454" v="5436" actId="478"/>
          <ac:inkMkLst>
            <pc:docMk/>
            <pc:sldMk cId="63970146" sldId="334"/>
            <ac:inkMk id="29" creationId="{AF41FC83-2F6D-45A2-AF7F-A9E7BB320E14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0" creationId="{A0CB0632-7AC8-4248-8762-E6F8E6958E0C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1" creationId="{445AB7BD-2483-4E0A-A9B7-9BFBAEA58852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2" creationId="{5E8D555B-0971-4C03-A4C3-B5AF23C5B1F0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3" creationId="{884ECE7D-E64D-434C-8C1D-C6E72976BBAA}"/>
          </ac:inkMkLst>
        </pc:inkChg>
        <pc:inkChg chg="add mod topLvl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35" creationId="{EB68ED0D-ACAC-41BA-B920-72EF795AC502}"/>
          </ac:inkMkLst>
        </pc:inkChg>
        <pc:inkChg chg="add mod topLvl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36" creationId="{B7573260-8DAF-4366-9B32-9350830EAD7C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8" creationId="{7C912DC4-8520-4B8A-A489-18926286DD0F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39" creationId="{77C64B3E-D694-4AC1-85B5-A1A16A7A90A0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1" creationId="{70501E67-7767-4109-8309-BBBD42E67351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2" creationId="{749ECB79-62B8-4CF9-954F-DF2CC5AC6D6E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3" creationId="{0FB4B4AA-B57D-4545-AF6D-2C61D717CDDC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4" creationId="{4219D64B-F4F5-42F3-9006-E7790BB68281}"/>
          </ac:inkMkLst>
        </pc:inkChg>
        <pc:inkChg chg="add mod">
          <ac:chgData name="Angelo Ziletti" userId="c78a18fba37b17ea" providerId="LiveId" clId="{4C02EB74-F4ED-44A7-9165-AA5AC9563241}" dt="2020-12-31T14:05:23.008" v="6174" actId="1076"/>
          <ac:inkMkLst>
            <pc:docMk/>
            <pc:sldMk cId="63970146" sldId="334"/>
            <ac:inkMk id="45" creationId="{E2629E90-D510-4FF9-BB55-F380E5027A13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6" creationId="{60E33189-7E08-45C7-8E47-8D6240E9935C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7" creationId="{DC525004-6AD5-43E5-BF3C-8E13477A7FCF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8" creationId="{FBA69FEE-016C-46B9-8D3C-62F4467BF790}"/>
          </ac:inkMkLst>
        </pc:inkChg>
        <pc:inkChg chg="add mod">
          <ac:chgData name="Angelo Ziletti" userId="c78a18fba37b17ea" providerId="LiveId" clId="{4C02EB74-F4ED-44A7-9165-AA5AC9563241}" dt="2020-12-31T13:49:54.828" v="5560" actId="164"/>
          <ac:inkMkLst>
            <pc:docMk/>
            <pc:sldMk cId="63970146" sldId="334"/>
            <ac:inkMk id="49" creationId="{48F9ADEF-EC6B-431A-9A1E-73052EAC6624}"/>
          </ac:inkMkLst>
        </pc:inkChg>
      </pc:sldChg>
      <pc:sldChg chg="addSp delSp modSp new mod delAnim modAnim">
        <pc:chgData name="Angelo Ziletti" userId="c78a18fba37b17ea" providerId="LiveId" clId="{4C02EB74-F4ED-44A7-9165-AA5AC9563241}" dt="2021-01-01T11:12:46.791" v="7654" actId="207"/>
        <pc:sldMkLst>
          <pc:docMk/>
          <pc:sldMk cId="1700068006" sldId="335"/>
        </pc:sldMkLst>
        <pc:spChg chg="mod">
          <ac:chgData name="Angelo Ziletti" userId="c78a18fba37b17ea" providerId="LiveId" clId="{4C02EB74-F4ED-44A7-9165-AA5AC9563241}" dt="2021-01-01T10:11:00.310" v="7235" actId="20577"/>
          <ac:spMkLst>
            <pc:docMk/>
            <pc:sldMk cId="1700068006" sldId="335"/>
            <ac:spMk id="4" creationId="{69D8E372-7E52-4DD7-9FC4-60E0024DBC4B}"/>
          </ac:spMkLst>
        </pc:spChg>
        <pc:spChg chg="mod">
          <ac:chgData name="Angelo Ziletti" userId="c78a18fba37b17ea" providerId="LiveId" clId="{4C02EB74-F4ED-44A7-9165-AA5AC9563241}" dt="2021-01-01T11:09:36.080" v="7547" actId="20577"/>
          <ac:spMkLst>
            <pc:docMk/>
            <pc:sldMk cId="1700068006" sldId="335"/>
            <ac:spMk id="5" creationId="{E7847B92-0B51-49A0-8B6D-579B4E9BFE9C}"/>
          </ac:spMkLst>
        </pc:spChg>
        <pc:spChg chg="add del mod">
          <ac:chgData name="Angelo Ziletti" userId="c78a18fba37b17ea" providerId="LiveId" clId="{4C02EB74-F4ED-44A7-9165-AA5AC9563241}" dt="2021-01-01T11:01:24.317" v="7397" actId="478"/>
          <ac:spMkLst>
            <pc:docMk/>
            <pc:sldMk cId="1700068006" sldId="335"/>
            <ac:spMk id="6" creationId="{42EA5177-2C21-4AE9-BA98-CF2B6A236453}"/>
          </ac:spMkLst>
        </pc:spChg>
        <pc:spChg chg="add mod">
          <ac:chgData name="Angelo Ziletti" userId="c78a18fba37b17ea" providerId="LiveId" clId="{4C02EB74-F4ED-44A7-9165-AA5AC9563241}" dt="2021-01-01T11:07:59.831" v="7502" actId="164"/>
          <ac:spMkLst>
            <pc:docMk/>
            <pc:sldMk cId="1700068006" sldId="335"/>
            <ac:spMk id="7" creationId="{51F05360-28AD-4FF8-BF70-6D45F694349C}"/>
          </ac:spMkLst>
        </pc:spChg>
        <pc:spChg chg="add mod">
          <ac:chgData name="Angelo Ziletti" userId="c78a18fba37b17ea" providerId="LiveId" clId="{4C02EB74-F4ED-44A7-9165-AA5AC9563241}" dt="2021-01-01T11:12:46.791" v="7654" actId="207"/>
          <ac:spMkLst>
            <pc:docMk/>
            <pc:sldMk cId="1700068006" sldId="335"/>
            <ac:spMk id="8" creationId="{8A3458F4-527D-4635-A5E5-B84B2955A34B}"/>
          </ac:spMkLst>
        </pc:spChg>
        <pc:spChg chg="add mod">
          <ac:chgData name="Angelo Ziletti" userId="c78a18fba37b17ea" providerId="LiveId" clId="{4C02EB74-F4ED-44A7-9165-AA5AC9563241}" dt="2021-01-01T11:10:54.327" v="7568" actId="13822"/>
          <ac:spMkLst>
            <pc:docMk/>
            <pc:sldMk cId="1700068006" sldId="335"/>
            <ac:spMk id="9" creationId="{2517B1CF-4253-4EF8-98F0-66FC14AE98E7}"/>
          </ac:spMkLst>
        </pc:spChg>
        <pc:spChg chg="add mod">
          <ac:chgData name="Angelo Ziletti" userId="c78a18fba37b17ea" providerId="LiveId" clId="{4C02EB74-F4ED-44A7-9165-AA5AC9563241}" dt="2021-01-01T11:07:59.831" v="7502" actId="164"/>
          <ac:spMkLst>
            <pc:docMk/>
            <pc:sldMk cId="1700068006" sldId="335"/>
            <ac:spMk id="31" creationId="{E4C49EE2-38BA-4F2A-8D81-DC26FF0DFFFB}"/>
          </ac:spMkLst>
        </pc:spChg>
        <pc:spChg chg="add mod">
          <ac:chgData name="Angelo Ziletti" userId="c78a18fba37b17ea" providerId="LiveId" clId="{4C02EB74-F4ED-44A7-9165-AA5AC9563241}" dt="2021-01-01T11:11:45.589" v="7587" actId="164"/>
          <ac:spMkLst>
            <pc:docMk/>
            <pc:sldMk cId="1700068006" sldId="335"/>
            <ac:spMk id="48" creationId="{B262E662-3490-40CF-9232-8D9738F492C8}"/>
          </ac:spMkLst>
        </pc:spChg>
        <pc:spChg chg="add mod">
          <ac:chgData name="Angelo Ziletti" userId="c78a18fba37b17ea" providerId="LiveId" clId="{4C02EB74-F4ED-44A7-9165-AA5AC9563241}" dt="2021-01-01T11:11:45.589" v="7587" actId="164"/>
          <ac:spMkLst>
            <pc:docMk/>
            <pc:sldMk cId="1700068006" sldId="335"/>
            <ac:spMk id="49" creationId="{C1CC85B3-E8DB-4FDF-9CE9-4AFC29779691}"/>
          </ac:spMkLst>
        </pc:spChg>
        <pc:grpChg chg="add del mod">
          <ac:chgData name="Angelo Ziletti" userId="c78a18fba37b17ea" providerId="LiveId" clId="{4C02EB74-F4ED-44A7-9165-AA5AC9563241}" dt="2021-01-01T11:03:32.664" v="7446"/>
          <ac:grpSpMkLst>
            <pc:docMk/>
            <pc:sldMk cId="1700068006" sldId="335"/>
            <ac:grpSpMk id="12" creationId="{478B22AA-DE8D-4E76-A1CB-98613E2CD334}"/>
          </ac:grpSpMkLst>
        </pc:grpChg>
        <pc:grpChg chg="mod">
          <ac:chgData name="Angelo Ziletti" userId="c78a18fba37b17ea" providerId="LiveId" clId="{4C02EB74-F4ED-44A7-9165-AA5AC9563241}" dt="2021-01-01T11:03:30.155" v="7440"/>
          <ac:grpSpMkLst>
            <pc:docMk/>
            <pc:sldMk cId="1700068006" sldId="335"/>
            <ac:grpSpMk id="14" creationId="{8450E859-2638-4BBE-AD57-E96186C1B12B}"/>
          </ac:grpSpMkLst>
        </pc:grpChg>
        <pc:grpChg chg="mod">
          <ac:chgData name="Angelo Ziletti" userId="c78a18fba37b17ea" providerId="LiveId" clId="{4C02EB74-F4ED-44A7-9165-AA5AC9563241}" dt="2021-01-01T11:03:32.329" v="7444"/>
          <ac:grpSpMkLst>
            <pc:docMk/>
            <pc:sldMk cId="1700068006" sldId="335"/>
            <ac:grpSpMk id="16" creationId="{2DA18A1F-7BA4-4678-AFAB-F2F26FDF7B85}"/>
          </ac:grpSpMkLst>
        </pc:grpChg>
        <pc:grpChg chg="add del mod">
          <ac:chgData name="Angelo Ziletti" userId="c78a18fba37b17ea" providerId="LiveId" clId="{4C02EB74-F4ED-44A7-9165-AA5AC9563241}" dt="2021-01-01T11:04:48.603" v="7464"/>
          <ac:grpSpMkLst>
            <pc:docMk/>
            <pc:sldMk cId="1700068006" sldId="335"/>
            <ac:grpSpMk id="19" creationId="{3C9D087A-48E7-4E15-98DF-0A987F1C0373}"/>
          </ac:grpSpMkLst>
        </pc:grpChg>
        <pc:grpChg chg="mod">
          <ac:chgData name="Angelo Ziletti" userId="c78a18fba37b17ea" providerId="LiveId" clId="{4C02EB74-F4ED-44A7-9165-AA5AC9563241}" dt="2021-01-01T11:03:42.558" v="7454"/>
          <ac:grpSpMkLst>
            <pc:docMk/>
            <pc:sldMk cId="1700068006" sldId="335"/>
            <ac:grpSpMk id="21" creationId="{91F87653-BDC4-4F42-A1DB-0C9B7EC6DA4A}"/>
          </ac:grpSpMkLst>
        </pc:grpChg>
        <pc:grpChg chg="mod">
          <ac:chgData name="Angelo Ziletti" userId="c78a18fba37b17ea" providerId="LiveId" clId="{4C02EB74-F4ED-44A7-9165-AA5AC9563241}" dt="2021-01-01T11:04:46.232" v="7459"/>
          <ac:grpSpMkLst>
            <pc:docMk/>
            <pc:sldMk cId="1700068006" sldId="335"/>
            <ac:grpSpMk id="24" creationId="{BA76B190-4612-42E0-BA03-F14FA4AF86ED}"/>
          </ac:grpSpMkLst>
        </pc:grpChg>
        <pc:grpChg chg="add mod">
          <ac:chgData name="Angelo Ziletti" userId="c78a18fba37b17ea" providerId="LiveId" clId="{4C02EB74-F4ED-44A7-9165-AA5AC9563241}" dt="2021-01-01T11:11:45.589" v="7587" actId="164"/>
          <ac:grpSpMkLst>
            <pc:docMk/>
            <pc:sldMk cId="1700068006" sldId="335"/>
            <ac:grpSpMk id="46" creationId="{356B39EC-7BCA-4B55-82AC-B93EA7561B5F}"/>
          </ac:grpSpMkLst>
        </pc:grpChg>
        <pc:grpChg chg="add mod">
          <ac:chgData name="Angelo Ziletti" userId="c78a18fba37b17ea" providerId="LiveId" clId="{4C02EB74-F4ED-44A7-9165-AA5AC9563241}" dt="2021-01-01T11:11:45.589" v="7587" actId="164"/>
          <ac:grpSpMkLst>
            <pc:docMk/>
            <pc:sldMk cId="1700068006" sldId="335"/>
            <ac:grpSpMk id="50" creationId="{E4DCF59C-D4FA-4942-BD5D-6AD86D12F362}"/>
          </ac:grpSpMkLst>
        </pc:grpChg>
        <pc:inkChg chg="add del mod">
          <ac:chgData name="Angelo Ziletti" userId="c78a18fba37b17ea" providerId="LiveId" clId="{4C02EB74-F4ED-44A7-9165-AA5AC9563241}" dt="2021-01-01T11:03:33.155" v="7447" actId="9405"/>
          <ac:inkMkLst>
            <pc:docMk/>
            <pc:sldMk cId="1700068006" sldId="335"/>
            <ac:inkMk id="10" creationId="{6A5B5587-8E17-487A-BB77-79A7D04682F7}"/>
          </ac:inkMkLst>
        </pc:inkChg>
        <pc:inkChg chg="add del mod">
          <ac:chgData name="Angelo Ziletti" userId="c78a18fba37b17ea" providerId="LiveId" clId="{4C02EB74-F4ED-44A7-9165-AA5AC9563241}" dt="2021-01-01T11:03:32.664" v="7446"/>
          <ac:inkMkLst>
            <pc:docMk/>
            <pc:sldMk cId="1700068006" sldId="335"/>
            <ac:inkMk id="11" creationId="{036C0D56-F7CD-4A5C-AFA4-FC9EED09931B}"/>
          </ac:inkMkLst>
        </pc:inkChg>
        <pc:inkChg chg="add del mod">
          <ac:chgData name="Angelo Ziletti" userId="c78a18fba37b17ea" providerId="LiveId" clId="{4C02EB74-F4ED-44A7-9165-AA5AC9563241}" dt="2021-01-01T11:03:30.155" v="7440"/>
          <ac:inkMkLst>
            <pc:docMk/>
            <pc:sldMk cId="1700068006" sldId="335"/>
            <ac:inkMk id="13" creationId="{DB1F3605-37DD-459A-A0EA-E2761ED47970}"/>
          </ac:inkMkLst>
        </pc:inkChg>
        <pc:inkChg chg="add del mod">
          <ac:chgData name="Angelo Ziletti" userId="c78a18fba37b17ea" providerId="LiveId" clId="{4C02EB74-F4ED-44A7-9165-AA5AC9563241}" dt="2021-01-01T11:03:32.329" v="7444"/>
          <ac:inkMkLst>
            <pc:docMk/>
            <pc:sldMk cId="1700068006" sldId="335"/>
            <ac:inkMk id="15" creationId="{2BF512E8-97B5-40B2-9A41-5C695CAF92BF}"/>
          </ac:inkMkLst>
        </pc:inkChg>
        <pc:inkChg chg="add del mod">
          <ac:chgData name="Angelo Ziletti" userId="c78a18fba37b17ea" providerId="LiveId" clId="{4C02EB74-F4ED-44A7-9165-AA5AC9563241}" dt="2021-01-01T11:04:49.241" v="7465" actId="9405"/>
          <ac:inkMkLst>
            <pc:docMk/>
            <pc:sldMk cId="1700068006" sldId="335"/>
            <ac:inkMk id="17" creationId="{C9081068-0F34-4AF7-92AD-CCFF981A6464}"/>
          </ac:inkMkLst>
        </pc:inkChg>
        <pc:inkChg chg="add del mod">
          <ac:chgData name="Angelo Ziletti" userId="c78a18fba37b17ea" providerId="LiveId" clId="{4C02EB74-F4ED-44A7-9165-AA5AC9563241}" dt="2021-01-01T11:04:48.603" v="7464"/>
          <ac:inkMkLst>
            <pc:docMk/>
            <pc:sldMk cId="1700068006" sldId="335"/>
            <ac:inkMk id="18" creationId="{18CF53CA-D85E-47AD-B8FA-2655F740CBEE}"/>
          </ac:inkMkLst>
        </pc:inkChg>
        <pc:inkChg chg="add del mod">
          <ac:chgData name="Angelo Ziletti" userId="c78a18fba37b17ea" providerId="LiveId" clId="{4C02EB74-F4ED-44A7-9165-AA5AC9563241}" dt="2021-01-01T11:03:42.558" v="7454"/>
          <ac:inkMkLst>
            <pc:docMk/>
            <pc:sldMk cId="1700068006" sldId="335"/>
            <ac:inkMk id="20" creationId="{A7EF983B-9134-45E8-B5AA-430DCE9246F5}"/>
          </ac:inkMkLst>
        </pc:inkChg>
        <pc:inkChg chg="add del mod">
          <ac:chgData name="Angelo Ziletti" userId="c78a18fba37b17ea" providerId="LiveId" clId="{4C02EB74-F4ED-44A7-9165-AA5AC9563241}" dt="2021-01-01T11:04:48.402" v="7462" actId="9405"/>
          <ac:inkMkLst>
            <pc:docMk/>
            <pc:sldMk cId="1700068006" sldId="335"/>
            <ac:inkMk id="22" creationId="{E6AFB1CB-21AD-4C72-BBCA-EC6CCF506532}"/>
          </ac:inkMkLst>
        </pc:inkChg>
        <pc:inkChg chg="add del mod">
          <ac:chgData name="Angelo Ziletti" userId="c78a18fba37b17ea" providerId="LiveId" clId="{4C02EB74-F4ED-44A7-9165-AA5AC9563241}" dt="2021-01-01T11:04:46.232" v="7459"/>
          <ac:inkMkLst>
            <pc:docMk/>
            <pc:sldMk cId="1700068006" sldId="335"/>
            <ac:inkMk id="23" creationId="{1813E78A-DE97-4B44-8EAD-6C75F5D45214}"/>
          </ac:inkMkLst>
        </pc:inkChg>
        <pc:inkChg chg="add del">
          <ac:chgData name="Angelo Ziletti" userId="c78a18fba37b17ea" providerId="LiveId" clId="{4C02EB74-F4ED-44A7-9165-AA5AC9563241}" dt="2021-01-01T11:04:48.218" v="7461" actId="9405"/>
          <ac:inkMkLst>
            <pc:docMk/>
            <pc:sldMk cId="1700068006" sldId="335"/>
            <ac:inkMk id="25" creationId="{316C6665-199D-4551-8DAC-B12E046B68A4}"/>
          </ac:inkMkLst>
        </pc:inkChg>
        <pc:cxnChg chg="add mod">
          <ac:chgData name="Angelo Ziletti" userId="c78a18fba37b17ea" providerId="LiveId" clId="{4C02EB74-F4ED-44A7-9165-AA5AC9563241}" dt="2021-01-01T11:08:20.574" v="7505" actId="692"/>
          <ac:cxnSpMkLst>
            <pc:docMk/>
            <pc:sldMk cId="1700068006" sldId="335"/>
            <ac:cxnSpMk id="27" creationId="{CCD25EB4-D61D-4467-9A71-D153C9BCB021}"/>
          </ac:cxnSpMkLst>
        </pc:cxnChg>
        <pc:cxnChg chg="add mod">
          <ac:chgData name="Angelo Ziletti" userId="c78a18fba37b17ea" providerId="LiveId" clId="{4C02EB74-F4ED-44A7-9165-AA5AC9563241}" dt="2021-01-01T11:08:15.064" v="7504" actId="692"/>
          <ac:cxnSpMkLst>
            <pc:docMk/>
            <pc:sldMk cId="1700068006" sldId="335"/>
            <ac:cxnSpMk id="28" creationId="{FCC1383C-1EA8-40C5-92A5-A9EF69093EF6}"/>
          </ac:cxnSpMkLst>
        </pc:cxnChg>
        <pc:cxnChg chg="add mod">
          <ac:chgData name="Angelo Ziletti" userId="c78a18fba37b17ea" providerId="LiveId" clId="{4C02EB74-F4ED-44A7-9165-AA5AC9563241}" dt="2021-01-01T11:07:59.831" v="7502" actId="164"/>
          <ac:cxnSpMkLst>
            <pc:docMk/>
            <pc:sldMk cId="1700068006" sldId="335"/>
            <ac:cxnSpMk id="33" creationId="{26504A87-1F61-4B67-BB87-8006653F9672}"/>
          </ac:cxnSpMkLst>
        </pc:cxnChg>
        <pc:cxnChg chg="add mod">
          <ac:chgData name="Angelo Ziletti" userId="c78a18fba37b17ea" providerId="LiveId" clId="{4C02EB74-F4ED-44A7-9165-AA5AC9563241}" dt="2021-01-01T11:07:59.831" v="7502" actId="164"/>
          <ac:cxnSpMkLst>
            <pc:docMk/>
            <pc:sldMk cId="1700068006" sldId="335"/>
            <ac:cxnSpMk id="36" creationId="{DA145B07-7811-49C4-BC0A-A8793B562005}"/>
          </ac:cxnSpMkLst>
        </pc:cxnChg>
        <pc:cxnChg chg="add mod">
          <ac:chgData name="Angelo Ziletti" userId="c78a18fba37b17ea" providerId="LiveId" clId="{4C02EB74-F4ED-44A7-9165-AA5AC9563241}" dt="2021-01-01T11:07:59.831" v="7502" actId="164"/>
          <ac:cxnSpMkLst>
            <pc:docMk/>
            <pc:sldMk cId="1700068006" sldId="335"/>
            <ac:cxnSpMk id="40" creationId="{A27C6406-7335-4B86-87C9-AB4E81D39697}"/>
          </ac:cxnSpMkLst>
        </pc:cxnChg>
      </pc:sldChg>
      <pc:sldChg chg="addSp delSp modSp new mod ord modAnim">
        <pc:chgData name="Angelo Ziletti" userId="c78a18fba37b17ea" providerId="LiveId" clId="{4C02EB74-F4ED-44A7-9165-AA5AC9563241}" dt="2021-01-04T11:13:26.684" v="24205" actId="20577"/>
        <pc:sldMkLst>
          <pc:docMk/>
          <pc:sldMk cId="554996167" sldId="336"/>
        </pc:sldMkLst>
        <pc:spChg chg="mod">
          <ac:chgData name="Angelo Ziletti" userId="c78a18fba37b17ea" providerId="LiveId" clId="{4C02EB74-F4ED-44A7-9165-AA5AC9563241}" dt="2021-01-04T11:13:26.684" v="24205" actId="20577"/>
          <ac:spMkLst>
            <pc:docMk/>
            <pc:sldMk cId="554996167" sldId="336"/>
            <ac:spMk id="4" creationId="{4A5848EE-3A6A-4AF3-A66E-F2DE9F000954}"/>
          </ac:spMkLst>
        </pc:spChg>
        <pc:spChg chg="del">
          <ac:chgData name="Angelo Ziletti" userId="c78a18fba37b17ea" providerId="LiveId" clId="{4C02EB74-F4ED-44A7-9165-AA5AC9563241}" dt="2021-01-01T11:24:29.776" v="7825" actId="478"/>
          <ac:spMkLst>
            <pc:docMk/>
            <pc:sldMk cId="554996167" sldId="336"/>
            <ac:spMk id="5" creationId="{7155E1FB-8276-4D7D-B883-92AEC50FB04E}"/>
          </ac:spMkLst>
        </pc:spChg>
        <pc:spChg chg="del mod topLvl">
          <ac:chgData name="Angelo Ziletti" userId="c78a18fba37b17ea" providerId="LiveId" clId="{4C02EB74-F4ED-44A7-9165-AA5AC9563241}" dt="2021-01-01T11:24:59.116" v="7835" actId="478"/>
          <ac:spMkLst>
            <pc:docMk/>
            <pc:sldMk cId="554996167" sldId="336"/>
            <ac:spMk id="8" creationId="{6E3A1984-EE36-4204-B9DC-88C0B9BD153F}"/>
          </ac:spMkLst>
        </pc:spChg>
        <pc:spChg chg="del mod topLvl">
          <ac:chgData name="Angelo Ziletti" userId="c78a18fba37b17ea" providerId="LiveId" clId="{4C02EB74-F4ED-44A7-9165-AA5AC9563241}" dt="2021-01-01T11:24:58.303" v="7834" actId="478"/>
          <ac:spMkLst>
            <pc:docMk/>
            <pc:sldMk cId="554996167" sldId="336"/>
            <ac:spMk id="9" creationId="{199051E1-C6AA-418B-9F93-E5514F61B442}"/>
          </ac:spMkLst>
        </pc:spChg>
        <pc:spChg chg="mod topLvl">
          <ac:chgData name="Angelo Ziletti" userId="c78a18fba37b17ea" providerId="LiveId" clId="{4C02EB74-F4ED-44A7-9165-AA5AC9563241}" dt="2021-01-01T11:30:19.286" v="7949" actId="164"/>
          <ac:spMkLst>
            <pc:docMk/>
            <pc:sldMk cId="554996167" sldId="336"/>
            <ac:spMk id="10" creationId="{1408BF09-D1CF-4866-B6E4-39CFA0435C57}"/>
          </ac:spMkLst>
        </pc:spChg>
        <pc:spChg chg="mod topLvl">
          <ac:chgData name="Angelo Ziletti" userId="c78a18fba37b17ea" providerId="LiveId" clId="{4C02EB74-F4ED-44A7-9165-AA5AC9563241}" dt="2021-01-01T11:30:19.286" v="7949" actId="164"/>
          <ac:spMkLst>
            <pc:docMk/>
            <pc:sldMk cId="554996167" sldId="336"/>
            <ac:spMk id="11" creationId="{87D7BA0F-85B0-4EA4-AA36-9FA80DF2FBC8}"/>
          </ac:spMkLst>
        </pc:spChg>
        <pc:spChg chg="mod topLvl">
          <ac:chgData name="Angelo Ziletti" userId="c78a18fba37b17ea" providerId="LiveId" clId="{4C02EB74-F4ED-44A7-9165-AA5AC9563241}" dt="2021-01-01T11:30:19.286" v="7949" actId="164"/>
          <ac:spMkLst>
            <pc:docMk/>
            <pc:sldMk cId="554996167" sldId="336"/>
            <ac:spMk id="12" creationId="{6B4CFA44-8C5F-4B75-A16B-47019C559E75}"/>
          </ac:spMkLst>
        </pc:spChg>
        <pc:spChg chg="del mod topLvl">
          <ac:chgData name="Angelo Ziletti" userId="c78a18fba37b17ea" providerId="LiveId" clId="{4C02EB74-F4ED-44A7-9165-AA5AC9563241}" dt="2021-01-01T11:25:07.424" v="7839" actId="478"/>
          <ac:spMkLst>
            <pc:docMk/>
            <pc:sldMk cId="554996167" sldId="336"/>
            <ac:spMk id="15" creationId="{8B9A8EF9-AAC5-43F4-9DF3-EFDA60CAD51A}"/>
          </ac:spMkLst>
        </pc:spChg>
        <pc:spChg chg="add del mod">
          <ac:chgData name="Angelo Ziletti" userId="c78a18fba37b17ea" providerId="LiveId" clId="{4C02EB74-F4ED-44A7-9165-AA5AC9563241}" dt="2021-01-01T11:26:54.195" v="7881" actId="22"/>
          <ac:spMkLst>
            <pc:docMk/>
            <pc:sldMk cId="554996167" sldId="336"/>
            <ac:spMk id="33" creationId="{598F5639-9700-4BD3-8E5A-0F9FB6F551DF}"/>
          </ac:spMkLst>
        </pc:spChg>
        <pc:spChg chg="add mod">
          <ac:chgData name="Angelo Ziletti" userId="c78a18fba37b17ea" providerId="LiveId" clId="{4C02EB74-F4ED-44A7-9165-AA5AC9563241}" dt="2021-01-01T11:35:53.893" v="8249" actId="1076"/>
          <ac:spMkLst>
            <pc:docMk/>
            <pc:sldMk cId="554996167" sldId="336"/>
            <ac:spMk id="38" creationId="{FF9A41BD-930B-48D5-B0F6-F35B976FE674}"/>
          </ac:spMkLst>
        </pc:spChg>
        <pc:spChg chg="del mod topLvl">
          <ac:chgData name="Angelo Ziletti" userId="c78a18fba37b17ea" providerId="LiveId" clId="{4C02EB74-F4ED-44A7-9165-AA5AC9563241}" dt="2021-01-01T11:30:17.100" v="7948" actId="478"/>
          <ac:spMkLst>
            <pc:docMk/>
            <pc:sldMk cId="554996167" sldId="336"/>
            <ac:spMk id="40" creationId="{9B3A1CAF-A832-464F-B51A-5526878B08FC}"/>
          </ac:spMkLst>
        </pc:spChg>
        <pc:spChg chg="del mod topLvl">
          <ac:chgData name="Angelo Ziletti" userId="c78a18fba37b17ea" providerId="LiveId" clId="{4C02EB74-F4ED-44A7-9165-AA5AC9563241}" dt="2021-01-01T11:30:17.100" v="7948" actId="478"/>
          <ac:spMkLst>
            <pc:docMk/>
            <pc:sldMk cId="554996167" sldId="336"/>
            <ac:spMk id="41" creationId="{30D1D83F-4FE0-410C-B316-0DC9E4FC8617}"/>
          </ac:spMkLst>
        </pc:spChg>
        <pc:spChg chg="del mod topLvl">
          <ac:chgData name="Angelo Ziletti" userId="c78a18fba37b17ea" providerId="LiveId" clId="{4C02EB74-F4ED-44A7-9165-AA5AC9563241}" dt="2021-01-01T11:30:17.100" v="7948" actId="478"/>
          <ac:spMkLst>
            <pc:docMk/>
            <pc:sldMk cId="554996167" sldId="336"/>
            <ac:spMk id="42" creationId="{A88ABD06-4636-400A-96E7-5DAB001D701A}"/>
          </ac:spMkLst>
        </pc:spChg>
        <pc:spChg chg="mod topLvl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47" creationId="{6082D5C5-17F3-46E5-8209-A3CA248B36A6}"/>
          </ac:spMkLst>
        </pc:spChg>
        <pc:spChg chg="mod topLvl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48" creationId="{9D73C593-B130-414F-9925-4BB377BF1B8A}"/>
          </ac:spMkLst>
        </pc:spChg>
        <pc:spChg chg="del mod topLvl">
          <ac:chgData name="Angelo Ziletti" userId="c78a18fba37b17ea" providerId="LiveId" clId="{4C02EB74-F4ED-44A7-9165-AA5AC9563241}" dt="2021-01-01T11:30:49.147" v="7958" actId="478"/>
          <ac:spMkLst>
            <pc:docMk/>
            <pc:sldMk cId="554996167" sldId="336"/>
            <ac:spMk id="49" creationId="{FF4F30E1-FA2E-4C97-939D-2BF2FEC4C9B3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52" creationId="{4BB00329-CD73-408D-A38E-17FDEDCF62FD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53" creationId="{AF3F4357-8553-47B0-A3D8-F445104D2E77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54" creationId="{C75E1567-1A46-4288-A0E5-7D7DFF237E72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62" creationId="{8A2B4902-F696-40DA-A950-DC86984D7E1E}"/>
          </ac:spMkLst>
        </pc:spChg>
        <pc:spChg chg="add mod">
          <ac:chgData name="Angelo Ziletti" userId="c78a18fba37b17ea" providerId="LiveId" clId="{4C02EB74-F4ED-44A7-9165-AA5AC9563241}" dt="2021-01-01T11:36:44.869" v="8263" actId="164"/>
          <ac:spMkLst>
            <pc:docMk/>
            <pc:sldMk cId="554996167" sldId="336"/>
            <ac:spMk id="64" creationId="{DD4285B8-C673-4B99-B110-177B31EE7403}"/>
          </ac:spMkLst>
        </pc:spChg>
        <pc:spChg chg="add mod">
          <ac:chgData name="Angelo Ziletti" userId="c78a18fba37b17ea" providerId="LiveId" clId="{4C02EB74-F4ED-44A7-9165-AA5AC9563241}" dt="2021-01-01T11:37:17.637" v="8286" actId="1076"/>
          <ac:spMkLst>
            <pc:docMk/>
            <pc:sldMk cId="554996167" sldId="336"/>
            <ac:spMk id="66" creationId="{4B5DB2D4-8576-4E63-800F-2017238658B8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67" creationId="{9D419BF8-E57C-49B5-BE57-CD2955F574EC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68" creationId="{BCCC7525-D083-41FD-A870-89E2220F70F5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0" creationId="{AEFE5B0E-4686-4F96-A929-83F2B04BC4DB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1" creationId="{1CDC7AC7-7582-4CF5-AF0C-969281A3C82C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2" creationId="{C8EBE22C-870F-4EA2-AF55-CE573CD5EC84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6" creationId="{7B6E4DC3-43B7-42EC-A4D5-E2D5B4EB7BC9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78" creationId="{68834850-C9A6-441D-AAB1-A1922C619A4B}"/>
          </ac:spMkLst>
        </pc:spChg>
        <pc:spChg chg="add mod">
          <ac:chgData name="Angelo Ziletti" userId="c78a18fba37b17ea" providerId="LiveId" clId="{4C02EB74-F4ED-44A7-9165-AA5AC9563241}" dt="2021-01-01T11:37:49.622" v="8294" actId="1076"/>
          <ac:spMkLst>
            <pc:docMk/>
            <pc:sldMk cId="554996167" sldId="336"/>
            <ac:spMk id="80" creationId="{FEDE0EB4-65EC-4429-92FB-8E7B0A4E4A67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81" creationId="{432ABE29-222F-424E-8854-6EC145D1D792}"/>
          </ac:spMkLst>
        </pc:spChg>
        <pc:spChg chg="add mod">
          <ac:chgData name="Angelo Ziletti" userId="c78a18fba37b17ea" providerId="LiveId" clId="{4C02EB74-F4ED-44A7-9165-AA5AC9563241}" dt="2021-01-01T11:37:24.661" v="8287" actId="164"/>
          <ac:spMkLst>
            <pc:docMk/>
            <pc:sldMk cId="554996167" sldId="336"/>
            <ac:spMk id="83" creationId="{74209D44-6584-441B-93AB-EFAC5AA792F8}"/>
          </ac:spMkLst>
        </pc:spChg>
        <pc:spChg chg="add mod">
          <ac:chgData name="Angelo Ziletti" userId="c78a18fba37b17ea" providerId="LiveId" clId="{4C02EB74-F4ED-44A7-9165-AA5AC9563241}" dt="2021-01-01T11:35:31.640" v="8228" actId="1076"/>
          <ac:spMkLst>
            <pc:docMk/>
            <pc:sldMk cId="554996167" sldId="336"/>
            <ac:spMk id="86" creationId="{ED50234B-3079-4396-9E60-2A656E3C2CE1}"/>
          </ac:spMkLst>
        </pc:spChg>
        <pc:grpChg chg="add del mod">
          <ac:chgData name="Angelo Ziletti" userId="c78a18fba37b17ea" providerId="LiveId" clId="{4C02EB74-F4ED-44A7-9165-AA5AC9563241}" dt="2021-01-01T11:24:39.866" v="7827" actId="165"/>
          <ac:grpSpMkLst>
            <pc:docMk/>
            <pc:sldMk cId="554996167" sldId="336"/>
            <ac:grpSpMk id="6" creationId="{F236D417-6C9A-4B16-A197-B6A978B61EE6}"/>
          </ac:grpSpMkLst>
        </pc:grpChg>
        <pc:grpChg chg="del mod topLvl">
          <ac:chgData name="Angelo Ziletti" userId="c78a18fba37b17ea" providerId="LiveId" clId="{4C02EB74-F4ED-44A7-9165-AA5AC9563241}" dt="2021-01-01T11:25:02.547" v="7836" actId="165"/>
          <ac:grpSpMkLst>
            <pc:docMk/>
            <pc:sldMk cId="554996167" sldId="336"/>
            <ac:grpSpMk id="7" creationId="{C58EC686-08DE-40F3-92A3-704F6ED24E1E}"/>
          </ac:grpSpMkLst>
        </pc:grpChg>
        <pc:grpChg chg="add mod">
          <ac:chgData name="Angelo Ziletti" userId="c78a18fba37b17ea" providerId="LiveId" clId="{4C02EB74-F4ED-44A7-9165-AA5AC9563241}" dt="2021-01-01T11:26:55.477" v="7884" actId="164"/>
          <ac:grpSpMkLst>
            <pc:docMk/>
            <pc:sldMk cId="554996167" sldId="336"/>
            <ac:grpSpMk id="31" creationId="{FA27902C-94BF-41EA-ABE9-1FDC9A886633}"/>
          </ac:grpSpMkLst>
        </pc:grpChg>
        <pc:grpChg chg="add del mod">
          <ac:chgData name="Angelo Ziletti" userId="c78a18fba37b17ea" providerId="LiveId" clId="{4C02EB74-F4ED-44A7-9165-AA5AC9563241}" dt="2021-01-01T11:30:06.048" v="7946" actId="165"/>
          <ac:grpSpMkLst>
            <pc:docMk/>
            <pc:sldMk cId="554996167" sldId="336"/>
            <ac:grpSpMk id="34" creationId="{AC753DB6-B14C-44BB-9A90-B8FE2D3F5BF4}"/>
          </ac:grpSpMkLst>
        </pc:grpChg>
        <pc:grpChg chg="add del mod">
          <ac:chgData name="Angelo Ziletti" userId="c78a18fba37b17ea" providerId="LiveId" clId="{4C02EB74-F4ED-44A7-9165-AA5AC9563241}" dt="2021-01-01T11:29:49.918" v="7942" actId="165"/>
          <ac:grpSpMkLst>
            <pc:docMk/>
            <pc:sldMk cId="554996167" sldId="336"/>
            <ac:grpSpMk id="39" creationId="{1B9236F1-09BC-449D-A138-AD7475C40F97}"/>
          </ac:grpSpMkLst>
        </pc:grpChg>
        <pc:grpChg chg="add mod">
          <ac:chgData name="Angelo Ziletti" userId="c78a18fba37b17ea" providerId="LiveId" clId="{4C02EB74-F4ED-44A7-9165-AA5AC9563241}" dt="2021-01-01T11:37:03.845" v="8279" actId="1076"/>
          <ac:grpSpMkLst>
            <pc:docMk/>
            <pc:sldMk cId="554996167" sldId="336"/>
            <ac:grpSpMk id="45" creationId="{894B7919-E5B0-4E62-8F1F-DDD87A20D905}"/>
          </ac:grpSpMkLst>
        </pc:grpChg>
        <pc:grpChg chg="add del mod">
          <ac:chgData name="Angelo Ziletti" userId="c78a18fba37b17ea" providerId="LiveId" clId="{4C02EB74-F4ED-44A7-9165-AA5AC9563241}" dt="2021-01-01T11:30:29.975" v="7953" actId="165"/>
          <ac:grpSpMkLst>
            <pc:docMk/>
            <pc:sldMk cId="554996167" sldId="336"/>
            <ac:grpSpMk id="46" creationId="{10499B63-93B4-4097-9BD8-E34580B0A82B}"/>
          </ac:grpSpMkLst>
        </pc:grpChg>
        <pc:grpChg chg="add mod">
          <ac:chgData name="Angelo Ziletti" userId="c78a18fba37b17ea" providerId="LiveId" clId="{4C02EB74-F4ED-44A7-9165-AA5AC9563241}" dt="2021-01-01T11:37:11.797" v="8285" actId="1076"/>
          <ac:grpSpMkLst>
            <pc:docMk/>
            <pc:sldMk cId="554996167" sldId="336"/>
            <ac:grpSpMk id="87" creationId="{F0EB36C3-8A80-4965-B171-53A75FCBD1BD}"/>
          </ac:grpSpMkLst>
        </pc:grpChg>
        <pc:grpChg chg="add mod">
          <ac:chgData name="Angelo Ziletti" userId="c78a18fba37b17ea" providerId="LiveId" clId="{4C02EB74-F4ED-44A7-9165-AA5AC9563241}" dt="2021-01-01T11:37:38.222" v="8290" actId="1076"/>
          <ac:grpSpMkLst>
            <pc:docMk/>
            <pc:sldMk cId="554996167" sldId="336"/>
            <ac:grpSpMk id="88" creationId="{08EC41C8-4F75-4687-BA0C-A986EAA32147}"/>
          </ac:grpSpMkLst>
        </pc:grpChg>
        <pc:cxnChg chg="mod topLvl">
          <ac:chgData name="Angelo Ziletti" userId="c78a18fba37b17ea" providerId="LiveId" clId="{4C02EB74-F4ED-44A7-9165-AA5AC9563241}" dt="2021-01-01T11:30:19.286" v="7949" actId="164"/>
          <ac:cxnSpMkLst>
            <pc:docMk/>
            <pc:sldMk cId="554996167" sldId="336"/>
            <ac:cxnSpMk id="13" creationId="{73744DAB-710E-4FC3-9C45-E825B7FFF889}"/>
          </ac:cxnSpMkLst>
        </pc:cxnChg>
        <pc:cxnChg chg="mod topLvl">
          <ac:chgData name="Angelo Ziletti" userId="c78a18fba37b17ea" providerId="LiveId" clId="{4C02EB74-F4ED-44A7-9165-AA5AC9563241}" dt="2021-01-01T11:30:19.286" v="7949" actId="164"/>
          <ac:cxnSpMkLst>
            <pc:docMk/>
            <pc:sldMk cId="554996167" sldId="336"/>
            <ac:cxnSpMk id="14" creationId="{0844D62C-005D-4489-8EA8-B4F590F68FF1}"/>
          </ac:cxnSpMkLst>
        </pc:cxnChg>
        <pc:cxnChg chg="del mod topLvl">
          <ac:chgData name="Angelo Ziletti" userId="c78a18fba37b17ea" providerId="LiveId" clId="{4C02EB74-F4ED-44A7-9165-AA5AC9563241}" dt="2021-01-01T11:25:04.479" v="7837" actId="478"/>
          <ac:cxnSpMkLst>
            <pc:docMk/>
            <pc:sldMk cId="554996167" sldId="336"/>
            <ac:cxnSpMk id="16" creationId="{83FA1C2E-388D-493E-B1BC-CEA8411805A0}"/>
          </ac:cxnSpMkLst>
        </pc:cxnChg>
        <pc:cxnChg chg="del mod topLvl">
          <ac:chgData name="Angelo Ziletti" userId="c78a18fba37b17ea" providerId="LiveId" clId="{4C02EB74-F4ED-44A7-9165-AA5AC9563241}" dt="2021-01-01T11:25:05.714" v="7838" actId="478"/>
          <ac:cxnSpMkLst>
            <pc:docMk/>
            <pc:sldMk cId="554996167" sldId="336"/>
            <ac:cxnSpMk id="17" creationId="{DE8878A3-2B8E-4AE5-A3E0-25D3327E7F84}"/>
          </ac:cxnSpMkLst>
        </pc:cxnChg>
        <pc:cxnChg chg="del mod topLvl">
          <ac:chgData name="Angelo Ziletti" userId="c78a18fba37b17ea" providerId="LiveId" clId="{4C02EB74-F4ED-44A7-9165-AA5AC9563241}" dt="2021-01-01T11:25:08.502" v="7840" actId="478"/>
          <ac:cxnSpMkLst>
            <pc:docMk/>
            <pc:sldMk cId="554996167" sldId="336"/>
            <ac:cxnSpMk id="18" creationId="{97EE9B4D-05C7-42F7-B388-567A92A145DB}"/>
          </ac:cxnSpMkLst>
        </pc:cxnChg>
        <pc:cxnChg chg="add mod">
          <ac:chgData name="Angelo Ziletti" userId="c78a18fba37b17ea" providerId="LiveId" clId="{4C02EB74-F4ED-44A7-9165-AA5AC9563241}" dt="2021-01-01T11:35:55.115" v="8250" actId="1076"/>
          <ac:cxnSpMkLst>
            <pc:docMk/>
            <pc:sldMk cId="554996167" sldId="336"/>
            <ac:cxnSpMk id="36" creationId="{DAA08D36-3F86-49D2-9059-CFC7C40C53D6}"/>
          </ac:cxnSpMkLst>
        </pc:cxnChg>
        <pc:cxnChg chg="del mod topLvl">
          <ac:chgData name="Angelo Ziletti" userId="c78a18fba37b17ea" providerId="LiveId" clId="{4C02EB74-F4ED-44A7-9165-AA5AC9563241}" dt="2021-01-01T11:30:17.100" v="7948" actId="478"/>
          <ac:cxnSpMkLst>
            <pc:docMk/>
            <pc:sldMk cId="554996167" sldId="336"/>
            <ac:cxnSpMk id="43" creationId="{BC3A6BF6-DB74-4C97-98A0-C8E1731F3B34}"/>
          </ac:cxnSpMkLst>
        </pc:cxnChg>
        <pc:cxnChg chg="del mod topLvl">
          <ac:chgData name="Angelo Ziletti" userId="c78a18fba37b17ea" providerId="LiveId" clId="{4C02EB74-F4ED-44A7-9165-AA5AC9563241}" dt="2021-01-01T11:30:17.100" v="7948" actId="478"/>
          <ac:cxnSpMkLst>
            <pc:docMk/>
            <pc:sldMk cId="554996167" sldId="336"/>
            <ac:cxnSpMk id="44" creationId="{ACEF016A-F341-4999-9EF9-BA177E71C4D9}"/>
          </ac:cxnSpMkLst>
        </pc:cxnChg>
        <pc:cxnChg chg="mod topLvl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50" creationId="{A84A0A6F-7011-40EE-939A-E579574504BC}"/>
          </ac:cxnSpMkLst>
        </pc:cxnChg>
        <pc:cxnChg chg="del mod topLvl">
          <ac:chgData name="Angelo Ziletti" userId="c78a18fba37b17ea" providerId="LiveId" clId="{4C02EB74-F4ED-44A7-9165-AA5AC9563241}" dt="2021-01-01T11:30:50.500" v="7959" actId="478"/>
          <ac:cxnSpMkLst>
            <pc:docMk/>
            <pc:sldMk cId="554996167" sldId="336"/>
            <ac:cxnSpMk id="51" creationId="{48B2E86E-5CC2-4A58-BC50-292096402076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55" creationId="{8247FAF5-0633-4620-9609-1F5F76D5181F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56" creationId="{9C64175B-E421-4AAF-8A4B-5A4FD450347E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61" creationId="{1BA90B15-6CB2-4B96-AD5F-0830634EB34F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63" creationId="{B5B56406-7377-461D-BC7A-90A6CFEEFF49}"/>
          </ac:cxnSpMkLst>
        </pc:cxnChg>
        <pc:cxnChg chg="add mod">
          <ac:chgData name="Angelo Ziletti" userId="c78a18fba37b17ea" providerId="LiveId" clId="{4C02EB74-F4ED-44A7-9165-AA5AC9563241}" dt="2021-01-01T11:36:44.869" v="8263" actId="164"/>
          <ac:cxnSpMkLst>
            <pc:docMk/>
            <pc:sldMk cId="554996167" sldId="336"/>
            <ac:cxnSpMk id="65" creationId="{528ADC93-DE48-492D-8DAD-A5E1D9792658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69" creationId="{0960AAC1-B097-412A-BE58-8D28FB0C8667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3" creationId="{29536A75-5ABA-46E5-A0C9-854EE323F646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4" creationId="{6DDBD7D1-B99B-4B95-97EB-37BDF8B96188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5" creationId="{9873856B-30D9-471C-91CA-E8D098A0000E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7" creationId="{22BED46F-383D-427D-9D34-8D5C4F37929C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79" creationId="{FBD51A02-232B-442E-B974-B8D69658BE5B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82" creationId="{674AF82E-E4DB-455C-B039-CA27CD90C4D0}"/>
          </ac:cxnSpMkLst>
        </pc:cxnChg>
        <pc:cxnChg chg="add mod">
          <ac:chgData name="Angelo Ziletti" userId="c78a18fba37b17ea" providerId="LiveId" clId="{4C02EB74-F4ED-44A7-9165-AA5AC9563241}" dt="2021-01-01T11:37:24.661" v="8287" actId="164"/>
          <ac:cxnSpMkLst>
            <pc:docMk/>
            <pc:sldMk cId="554996167" sldId="336"/>
            <ac:cxnSpMk id="84" creationId="{C8F2B768-0842-4BAD-8BEF-13375AFA2B54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299745289" sldId="337"/>
        </pc:sldMkLst>
      </pc:sldChg>
      <pc:sldChg chg="addSp delSp modSp new mod ord modAnim">
        <pc:chgData name="Angelo Ziletti" userId="c78a18fba37b17ea" providerId="LiveId" clId="{4C02EB74-F4ED-44A7-9165-AA5AC9563241}" dt="2021-01-02T12:14:01.577" v="10650" actId="20577"/>
        <pc:sldMkLst>
          <pc:docMk/>
          <pc:sldMk cId="3588419863" sldId="337"/>
        </pc:sldMkLst>
        <pc:spChg chg="mod">
          <ac:chgData name="Angelo Ziletti" userId="c78a18fba37b17ea" providerId="LiveId" clId="{4C02EB74-F4ED-44A7-9165-AA5AC9563241}" dt="2021-01-01T11:50:48.851" v="8617" actId="1076"/>
          <ac:spMkLst>
            <pc:docMk/>
            <pc:sldMk cId="3588419863" sldId="337"/>
            <ac:spMk id="3" creationId="{FB151343-4EA9-4B03-B31D-80D3421EE6C4}"/>
          </ac:spMkLst>
        </pc:spChg>
        <pc:spChg chg="mod">
          <ac:chgData name="Angelo Ziletti" userId="c78a18fba37b17ea" providerId="LiveId" clId="{4C02EB74-F4ED-44A7-9165-AA5AC9563241}" dt="2021-01-01T11:46:00.718" v="8495" actId="20577"/>
          <ac:spMkLst>
            <pc:docMk/>
            <pc:sldMk cId="3588419863" sldId="337"/>
            <ac:spMk id="4" creationId="{F94B49C6-60B5-4E9C-B8F8-B9918F092426}"/>
          </ac:spMkLst>
        </pc:spChg>
        <pc:spChg chg="del">
          <ac:chgData name="Angelo Ziletti" userId="c78a18fba37b17ea" providerId="LiveId" clId="{4C02EB74-F4ED-44A7-9165-AA5AC9563241}" dt="2021-01-01T11:39:54.065" v="8301" actId="478"/>
          <ac:spMkLst>
            <pc:docMk/>
            <pc:sldMk cId="3588419863" sldId="337"/>
            <ac:spMk id="5" creationId="{9959C70A-D734-42DA-ACE9-771CD044E9AF}"/>
          </ac:spMkLst>
        </pc:spChg>
        <pc:spChg chg="add del">
          <ac:chgData name="Angelo Ziletti" userId="c78a18fba37b17ea" providerId="LiveId" clId="{4C02EB74-F4ED-44A7-9165-AA5AC9563241}" dt="2020-12-31T14:39:32.955" v="6960" actId="478"/>
          <ac:spMkLst>
            <pc:docMk/>
            <pc:sldMk cId="3588419863" sldId="337"/>
            <ac:spMk id="7" creationId="{6576B35E-7933-4FCD-A8FD-4E4F457D6EA7}"/>
          </ac:spMkLst>
        </pc:spChg>
        <pc:spChg chg="del mod topLvl">
          <ac:chgData name="Angelo Ziletti" userId="c78a18fba37b17ea" providerId="LiveId" clId="{4C02EB74-F4ED-44A7-9165-AA5AC9563241}" dt="2021-01-01T11:40:00.675" v="8304" actId="478"/>
          <ac:spMkLst>
            <pc:docMk/>
            <pc:sldMk cId="3588419863" sldId="337"/>
            <ac:spMk id="8" creationId="{5F496B2E-0BED-41D9-9358-A6D25AF6AD4B}"/>
          </ac:spMkLst>
        </pc:spChg>
        <pc:spChg chg="del mod topLvl">
          <ac:chgData name="Angelo Ziletti" userId="c78a18fba37b17ea" providerId="LiveId" clId="{4C02EB74-F4ED-44A7-9165-AA5AC9563241}" dt="2021-01-01T11:40:02.110" v="8305" actId="478"/>
          <ac:spMkLst>
            <pc:docMk/>
            <pc:sldMk cId="3588419863" sldId="337"/>
            <ac:spMk id="9" creationId="{48FDBCF5-2330-4725-96C0-1BA773A7F493}"/>
          </ac:spMkLst>
        </pc:spChg>
        <pc:spChg chg="add del">
          <ac:chgData name="Angelo Ziletti" userId="c78a18fba37b17ea" providerId="LiveId" clId="{4C02EB74-F4ED-44A7-9165-AA5AC9563241}" dt="2020-12-31T14:39:38.425" v="6962" actId="478"/>
          <ac:spMkLst>
            <pc:docMk/>
            <pc:sldMk cId="3588419863" sldId="337"/>
            <ac:spMk id="9" creationId="{AF4E9F5B-1856-4BC3-8059-27280CAB779A}"/>
          </ac:spMkLst>
        </pc:spChg>
        <pc:spChg chg="mod">
          <ac:chgData name="Angelo Ziletti" userId="c78a18fba37b17ea" providerId="LiveId" clId="{4C02EB74-F4ED-44A7-9165-AA5AC9563241}" dt="2021-01-01T11:39:58.372" v="8303" actId="165"/>
          <ac:spMkLst>
            <pc:docMk/>
            <pc:sldMk cId="3588419863" sldId="337"/>
            <ac:spMk id="10" creationId="{DD167865-A3BB-4CB6-AC79-D0A3FD36F2E3}"/>
          </ac:spMkLst>
        </pc:spChg>
        <pc:spChg chg="mod">
          <ac:chgData name="Angelo Ziletti" userId="c78a18fba37b17ea" providerId="LiveId" clId="{4C02EB74-F4ED-44A7-9165-AA5AC9563241}" dt="2021-01-01T11:40:15.560" v="8309" actId="14100"/>
          <ac:spMkLst>
            <pc:docMk/>
            <pc:sldMk cId="3588419863" sldId="337"/>
            <ac:spMk id="11" creationId="{AA104B85-B711-42AE-B7D4-CA97C34399A5}"/>
          </ac:spMkLst>
        </pc:spChg>
        <pc:spChg chg="mod">
          <ac:chgData name="Angelo Ziletti" userId="c78a18fba37b17ea" providerId="LiveId" clId="{4C02EB74-F4ED-44A7-9165-AA5AC9563241}" dt="2021-01-01T11:39:58.372" v="8303" actId="165"/>
          <ac:spMkLst>
            <pc:docMk/>
            <pc:sldMk cId="3588419863" sldId="337"/>
            <ac:spMk id="12" creationId="{96CBF0C2-10D8-4EE7-8F5E-9A312412D2CF}"/>
          </ac:spMkLst>
        </pc:spChg>
        <pc:spChg chg="del mod">
          <ac:chgData name="Angelo Ziletti" userId="c78a18fba37b17ea" providerId="LiveId" clId="{4C02EB74-F4ED-44A7-9165-AA5AC9563241}" dt="2021-01-01T11:40:04.651" v="8306" actId="478"/>
          <ac:spMkLst>
            <pc:docMk/>
            <pc:sldMk cId="3588419863" sldId="337"/>
            <ac:spMk id="15" creationId="{3266C34C-7F00-47DE-B4D4-4C7CB066FAEB}"/>
          </ac:spMkLst>
        </pc:spChg>
        <pc:spChg chg="mod topLvl">
          <ac:chgData name="Angelo Ziletti" userId="c78a18fba37b17ea" providerId="LiveId" clId="{4C02EB74-F4ED-44A7-9165-AA5AC9563241}" dt="2021-01-01T11:52:31.194" v="8627" actId="164"/>
          <ac:spMkLst>
            <pc:docMk/>
            <pc:sldMk cId="3588419863" sldId="337"/>
            <ac:spMk id="23" creationId="{3D57C510-9441-4362-B741-21257CF3E292}"/>
          </ac:spMkLst>
        </pc:spChg>
        <pc:spChg chg="mod topLvl">
          <ac:chgData name="Angelo Ziletti" userId="c78a18fba37b17ea" providerId="LiveId" clId="{4C02EB74-F4ED-44A7-9165-AA5AC9563241}" dt="2021-01-01T11:52:31.194" v="8627" actId="164"/>
          <ac:spMkLst>
            <pc:docMk/>
            <pc:sldMk cId="3588419863" sldId="337"/>
            <ac:spMk id="24" creationId="{8B148E32-CF7F-4C00-A55A-F20B7DE6BB2B}"/>
          </ac:spMkLst>
        </pc:spChg>
        <pc:spChg chg="mod topLvl">
          <ac:chgData name="Angelo Ziletti" userId="c78a18fba37b17ea" providerId="LiveId" clId="{4C02EB74-F4ED-44A7-9165-AA5AC9563241}" dt="2021-01-01T11:52:31.194" v="8627" actId="164"/>
          <ac:spMkLst>
            <pc:docMk/>
            <pc:sldMk cId="3588419863" sldId="337"/>
            <ac:spMk id="25" creationId="{A676E933-6874-4273-A8E3-A44B9C300F6D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32" creationId="{20930752-1A62-4718-92B4-D9AD1D79625D}"/>
          </ac:spMkLst>
        </pc:spChg>
        <pc:spChg chg="mod">
          <ac:chgData name="Angelo Ziletti" userId="c78a18fba37b17ea" providerId="LiveId" clId="{4C02EB74-F4ED-44A7-9165-AA5AC9563241}" dt="2021-01-01T11:45:08.138" v="8422" actId="20577"/>
          <ac:spMkLst>
            <pc:docMk/>
            <pc:sldMk cId="3588419863" sldId="337"/>
            <ac:spMk id="43" creationId="{22625452-C9FF-4EC3-9ED7-7896AE7CF5F1}"/>
          </ac:spMkLst>
        </pc:spChg>
        <pc:spChg chg="mod">
          <ac:chgData name="Angelo Ziletti" userId="c78a18fba37b17ea" providerId="LiveId" clId="{4C02EB74-F4ED-44A7-9165-AA5AC9563241}" dt="2021-01-01T11:43:16.126" v="8370"/>
          <ac:spMkLst>
            <pc:docMk/>
            <pc:sldMk cId="3588419863" sldId="337"/>
            <ac:spMk id="44" creationId="{4E5890D4-951A-47D8-AA4B-84EAD7A88012}"/>
          </ac:spMkLst>
        </pc:spChg>
        <pc:spChg chg="mod">
          <ac:chgData name="Angelo Ziletti" userId="c78a18fba37b17ea" providerId="LiveId" clId="{4C02EB74-F4ED-44A7-9165-AA5AC9563241}" dt="2021-01-01T11:44:53.796" v="8417" actId="20577"/>
          <ac:spMkLst>
            <pc:docMk/>
            <pc:sldMk cId="3588419863" sldId="337"/>
            <ac:spMk id="45" creationId="{82CDA30C-EF9C-4D56-AF30-8A7C21DE6285}"/>
          </ac:spMkLst>
        </pc:spChg>
        <pc:spChg chg="mod">
          <ac:chgData name="Angelo Ziletti" userId="c78a18fba37b17ea" providerId="LiveId" clId="{4C02EB74-F4ED-44A7-9165-AA5AC9563241}" dt="2021-01-01T11:45:04.995" v="8421" actId="20577"/>
          <ac:spMkLst>
            <pc:docMk/>
            <pc:sldMk cId="3588419863" sldId="337"/>
            <ac:spMk id="50" creationId="{13DA691E-86E6-43EF-BF9D-E42EABADF82B}"/>
          </ac:spMkLst>
        </pc:spChg>
        <pc:spChg chg="mod">
          <ac:chgData name="Angelo Ziletti" userId="c78a18fba37b17ea" providerId="LiveId" clId="{4C02EB74-F4ED-44A7-9165-AA5AC9563241}" dt="2021-01-01T11:43:19.758" v="8372"/>
          <ac:spMkLst>
            <pc:docMk/>
            <pc:sldMk cId="3588419863" sldId="337"/>
            <ac:spMk id="51" creationId="{81C250F4-0426-4BE3-99DB-341E2C36A1A8}"/>
          </ac:spMkLst>
        </pc:spChg>
        <pc:spChg chg="mod">
          <ac:chgData name="Angelo Ziletti" userId="c78a18fba37b17ea" providerId="LiveId" clId="{4C02EB74-F4ED-44A7-9165-AA5AC9563241}" dt="2021-01-01T11:44:57.160" v="8418" actId="20577"/>
          <ac:spMkLst>
            <pc:docMk/>
            <pc:sldMk cId="3588419863" sldId="337"/>
            <ac:spMk id="52" creationId="{330AE78E-2F8B-4EA4-8EB7-DB71080CF223}"/>
          </ac:spMkLst>
        </pc:spChg>
        <pc:spChg chg="mod">
          <ac:chgData name="Angelo Ziletti" userId="c78a18fba37b17ea" providerId="LiveId" clId="{4C02EB74-F4ED-44A7-9165-AA5AC9563241}" dt="2021-01-02T12:14:01.577" v="10650" actId="20577"/>
          <ac:spMkLst>
            <pc:docMk/>
            <pc:sldMk cId="3588419863" sldId="337"/>
            <ac:spMk id="57" creationId="{7D1DB0C0-597E-4527-8362-2EDBAB0E1D29}"/>
          </ac:spMkLst>
        </pc:spChg>
        <pc:spChg chg="mod">
          <ac:chgData name="Angelo Ziletti" userId="c78a18fba37b17ea" providerId="LiveId" clId="{4C02EB74-F4ED-44A7-9165-AA5AC9563241}" dt="2021-01-01T11:43:24.371" v="8374"/>
          <ac:spMkLst>
            <pc:docMk/>
            <pc:sldMk cId="3588419863" sldId="337"/>
            <ac:spMk id="58" creationId="{A7DBC7EA-8A07-4CF1-87AB-F1F5C3C91B33}"/>
          </ac:spMkLst>
        </pc:spChg>
        <pc:spChg chg="mod">
          <ac:chgData name="Angelo Ziletti" userId="c78a18fba37b17ea" providerId="LiveId" clId="{4C02EB74-F4ED-44A7-9165-AA5AC9563241}" dt="2021-01-02T12:13:57.889" v="10647" actId="20577"/>
          <ac:spMkLst>
            <pc:docMk/>
            <pc:sldMk cId="3588419863" sldId="337"/>
            <ac:spMk id="59" creationId="{9287527A-AD95-4C9F-977A-81D9508ADFF7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64" creationId="{E2978EAF-C6FE-4B33-85FE-F22B4D55ED24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65" creationId="{BA23567F-5693-45E6-BE81-210B82E62BE8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66" creationId="{6122D7CF-9386-45AD-B04B-73A1DAF2B1E1}"/>
          </ac:spMkLst>
        </pc:spChg>
        <pc:spChg chg="add mod">
          <ac:chgData name="Angelo Ziletti" userId="c78a18fba37b17ea" providerId="LiveId" clId="{4C02EB74-F4ED-44A7-9165-AA5AC9563241}" dt="2021-01-02T08:57:51.442" v="9062" actId="20577"/>
          <ac:spMkLst>
            <pc:docMk/>
            <pc:sldMk cId="3588419863" sldId="337"/>
            <ac:spMk id="68" creationId="{A5C0E6AE-33B1-4464-B46E-3E1BEADCAA1C}"/>
          </ac:spMkLst>
        </pc:spChg>
        <pc:spChg chg="add mod">
          <ac:chgData name="Angelo Ziletti" userId="c78a18fba37b17ea" providerId="LiveId" clId="{4C02EB74-F4ED-44A7-9165-AA5AC9563241}" dt="2021-01-02T08:58:02.724" v="9070" actId="20577"/>
          <ac:spMkLst>
            <pc:docMk/>
            <pc:sldMk cId="3588419863" sldId="337"/>
            <ac:spMk id="69" creationId="{E056A491-F26E-4911-A4FA-E695872840F7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70" creationId="{B3EA85F7-9C8C-49EC-B41F-A572486809B4}"/>
          </ac:spMkLst>
        </pc:spChg>
        <pc:spChg chg="add mod">
          <ac:chgData name="Angelo Ziletti" userId="c78a18fba37b17ea" providerId="LiveId" clId="{4C02EB74-F4ED-44A7-9165-AA5AC9563241}" dt="2021-01-01T11:51:40.977" v="8622" actId="164"/>
          <ac:spMkLst>
            <pc:docMk/>
            <pc:sldMk cId="3588419863" sldId="337"/>
            <ac:spMk id="71" creationId="{48E57ECC-5372-49AB-BD36-AE55B7FF92B6}"/>
          </ac:spMkLst>
        </pc:spChg>
        <pc:spChg chg="add mod">
          <ac:chgData name="Angelo Ziletti" userId="c78a18fba37b17ea" providerId="LiveId" clId="{4C02EB74-F4ED-44A7-9165-AA5AC9563241}" dt="2021-01-01T12:14:32.890" v="8651" actId="1076"/>
          <ac:spMkLst>
            <pc:docMk/>
            <pc:sldMk cId="3588419863" sldId="337"/>
            <ac:spMk id="72" creationId="{4C1E1FD2-03A7-40C2-9335-F7C200E8650D}"/>
          </ac:spMkLst>
        </pc:spChg>
        <pc:spChg chg="add mod">
          <ac:chgData name="Angelo Ziletti" userId="c78a18fba37b17ea" providerId="LiveId" clId="{4C02EB74-F4ED-44A7-9165-AA5AC9563241}" dt="2021-01-02T08:57:54.656" v="9064" actId="20577"/>
          <ac:spMkLst>
            <pc:docMk/>
            <pc:sldMk cId="3588419863" sldId="337"/>
            <ac:spMk id="73" creationId="{B1191CEA-0EF7-481C-AEB2-0C742AE98E6C}"/>
          </ac:spMkLst>
        </pc:spChg>
        <pc:spChg chg="add mod">
          <ac:chgData name="Angelo Ziletti" userId="c78a18fba37b17ea" providerId="LiveId" clId="{4C02EB74-F4ED-44A7-9165-AA5AC9563241}" dt="2021-01-02T08:58:05.250" v="9072" actId="20577"/>
          <ac:spMkLst>
            <pc:docMk/>
            <pc:sldMk cId="3588419863" sldId="337"/>
            <ac:spMk id="74" creationId="{5B169A2C-439F-4DE0-BFEF-734FA92C9613}"/>
          </ac:spMkLst>
        </pc:spChg>
        <pc:spChg chg="add mod">
          <ac:chgData name="Angelo Ziletti" userId="c78a18fba37b17ea" providerId="LiveId" clId="{4C02EB74-F4ED-44A7-9165-AA5AC9563241}" dt="2021-01-02T08:57:57.122" v="9066" actId="20577"/>
          <ac:spMkLst>
            <pc:docMk/>
            <pc:sldMk cId="3588419863" sldId="337"/>
            <ac:spMk id="75" creationId="{B5F0BD88-117B-4B61-BB16-09A213189E10}"/>
          </ac:spMkLst>
        </pc:spChg>
        <pc:spChg chg="add mod">
          <ac:chgData name="Angelo Ziletti" userId="c78a18fba37b17ea" providerId="LiveId" clId="{4C02EB74-F4ED-44A7-9165-AA5AC9563241}" dt="2021-01-02T08:58:09.010" v="9074" actId="20577"/>
          <ac:spMkLst>
            <pc:docMk/>
            <pc:sldMk cId="3588419863" sldId="337"/>
            <ac:spMk id="76" creationId="{E70F896D-A35E-4F0B-99DD-BD612C103FCE}"/>
          </ac:spMkLst>
        </pc:spChg>
        <pc:spChg chg="add mod">
          <ac:chgData name="Angelo Ziletti" userId="c78a18fba37b17ea" providerId="LiveId" clId="{4C02EB74-F4ED-44A7-9165-AA5AC9563241}" dt="2021-01-02T08:57:59.682" v="9068" actId="20577"/>
          <ac:spMkLst>
            <pc:docMk/>
            <pc:sldMk cId="3588419863" sldId="337"/>
            <ac:spMk id="77" creationId="{263BB507-3592-4E6B-BA22-BB88D0D2838D}"/>
          </ac:spMkLst>
        </pc:spChg>
        <pc:spChg chg="add mod">
          <ac:chgData name="Angelo Ziletti" userId="c78a18fba37b17ea" providerId="LiveId" clId="{4C02EB74-F4ED-44A7-9165-AA5AC9563241}" dt="2021-01-02T08:58:11.922" v="9076" actId="20577"/>
          <ac:spMkLst>
            <pc:docMk/>
            <pc:sldMk cId="3588419863" sldId="337"/>
            <ac:spMk id="78" creationId="{94C07A43-FFFF-40DD-BB0E-CBEE13B6D56B}"/>
          </ac:spMkLst>
        </pc:spChg>
        <pc:spChg chg="add mod">
          <ac:chgData name="Angelo Ziletti" userId="c78a18fba37b17ea" providerId="LiveId" clId="{4C02EB74-F4ED-44A7-9165-AA5AC9563241}" dt="2021-01-01T12:14:27.084" v="8650" actId="1076"/>
          <ac:spMkLst>
            <pc:docMk/>
            <pc:sldMk cId="3588419863" sldId="337"/>
            <ac:spMk id="80" creationId="{1446898E-C65B-4DFE-80ED-5CE81AEA8826}"/>
          </ac:spMkLst>
        </pc:spChg>
        <pc:spChg chg="del mod topLvl">
          <ac:chgData name="Angelo Ziletti" userId="c78a18fba37b17ea" providerId="LiveId" clId="{4C02EB74-F4ED-44A7-9165-AA5AC9563241}" dt="2021-01-01T12:13:58.752" v="8642" actId="478"/>
          <ac:spMkLst>
            <pc:docMk/>
            <pc:sldMk cId="3588419863" sldId="337"/>
            <ac:spMk id="86" creationId="{F6E4CB73-FD40-4AA0-854B-B3E65BEC7ACD}"/>
          </ac:spMkLst>
        </pc:spChg>
        <pc:spChg chg="del mod topLvl">
          <ac:chgData name="Angelo Ziletti" userId="c78a18fba37b17ea" providerId="LiveId" clId="{4C02EB74-F4ED-44A7-9165-AA5AC9563241}" dt="2021-01-01T12:14:00.476" v="8644" actId="478"/>
          <ac:spMkLst>
            <pc:docMk/>
            <pc:sldMk cId="3588419863" sldId="337"/>
            <ac:spMk id="87" creationId="{EAEE934F-01C4-49FA-8E0E-0DDC1FF093F1}"/>
          </ac:spMkLst>
        </pc:spChg>
        <pc:spChg chg="mod topLvl">
          <ac:chgData name="Angelo Ziletti" userId="c78a18fba37b17ea" providerId="LiveId" clId="{4C02EB74-F4ED-44A7-9165-AA5AC9563241}" dt="2021-01-02T12:10:19.306" v="10622" actId="20577"/>
          <ac:spMkLst>
            <pc:docMk/>
            <pc:sldMk cId="3588419863" sldId="337"/>
            <ac:spMk id="88" creationId="{FAD07C74-AED7-4DEF-A76C-9204100D7F12}"/>
          </ac:spMkLst>
        </pc:spChg>
        <pc:spChg chg="add mod">
          <ac:chgData name="Angelo Ziletti" userId="c78a18fba37b17ea" providerId="LiveId" clId="{4C02EB74-F4ED-44A7-9165-AA5AC9563241}" dt="2021-01-02T12:10:33.226" v="10624" actId="20577"/>
          <ac:spMkLst>
            <pc:docMk/>
            <pc:sldMk cId="3588419863" sldId="337"/>
            <ac:spMk id="93" creationId="{167FD4BF-227D-4B4A-8EC5-6C07B11EEFEE}"/>
          </ac:spMkLst>
        </pc:spChg>
        <pc:spChg chg="add mod">
          <ac:chgData name="Angelo Ziletti" userId="c78a18fba37b17ea" providerId="LiveId" clId="{4C02EB74-F4ED-44A7-9165-AA5AC9563241}" dt="2021-01-02T12:10:37.932" v="10627" actId="20577"/>
          <ac:spMkLst>
            <pc:docMk/>
            <pc:sldMk cId="3588419863" sldId="337"/>
            <ac:spMk id="95" creationId="{EBDF6E32-7F17-4C45-8D07-00D6EAE8814E}"/>
          </ac:spMkLst>
        </pc:spChg>
        <pc:spChg chg="add mod">
          <ac:chgData name="Angelo Ziletti" userId="c78a18fba37b17ea" providerId="LiveId" clId="{4C02EB74-F4ED-44A7-9165-AA5AC9563241}" dt="2021-01-02T12:13:53.401" v="10644" actId="20577"/>
          <ac:spMkLst>
            <pc:docMk/>
            <pc:sldMk cId="3588419863" sldId="337"/>
            <ac:spMk id="97" creationId="{CC8DE1E7-3D3C-416F-9E4C-85E9B17DADAC}"/>
          </ac:spMkLst>
        </pc:spChg>
        <pc:spChg chg="add mod">
          <ac:chgData name="Angelo Ziletti" userId="c78a18fba37b17ea" providerId="LiveId" clId="{4C02EB74-F4ED-44A7-9165-AA5AC9563241}" dt="2021-01-02T12:10:40.359" v="10628" actId="20577"/>
          <ac:spMkLst>
            <pc:docMk/>
            <pc:sldMk cId="3588419863" sldId="337"/>
            <ac:spMk id="103" creationId="{5297C40E-D021-481E-A323-1DBF09C31E4E}"/>
          </ac:spMkLst>
        </pc:spChg>
        <pc:spChg chg="add mod">
          <ac:chgData name="Angelo Ziletti" userId="c78a18fba37b17ea" providerId="LiveId" clId="{4C02EB74-F4ED-44A7-9165-AA5AC9563241}" dt="2021-01-01T12:20:23.599" v="8738" actId="164"/>
          <ac:spMkLst>
            <pc:docMk/>
            <pc:sldMk cId="3588419863" sldId="337"/>
            <ac:spMk id="131" creationId="{1F89F2F0-8AB0-479A-9F24-6F1F95AF29E8}"/>
          </ac:spMkLst>
        </pc:spChg>
        <pc:grpChg chg="add del mod">
          <ac:chgData name="Angelo Ziletti" userId="c78a18fba37b17ea" providerId="LiveId" clId="{4C02EB74-F4ED-44A7-9165-AA5AC9563241}" dt="2021-01-01T11:39:58.372" v="8303" actId="165"/>
          <ac:grpSpMkLst>
            <pc:docMk/>
            <pc:sldMk cId="3588419863" sldId="337"/>
            <ac:grpSpMk id="6" creationId="{62F1CC1E-2667-4791-9DCF-394162E86267}"/>
          </ac:grpSpMkLst>
        </pc:grpChg>
        <pc:grpChg chg="mod topLvl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7" creationId="{CFE5DD1C-4631-41BC-AF7D-8B761323DF32}"/>
          </ac:grpSpMkLst>
        </pc:grpChg>
        <pc:grpChg chg="add del mod">
          <ac:chgData name="Angelo Ziletti" userId="c78a18fba37b17ea" providerId="LiveId" clId="{4C02EB74-F4ED-44A7-9165-AA5AC9563241}" dt="2021-01-01T11:41:28.849" v="8323" actId="165"/>
          <ac:grpSpMkLst>
            <pc:docMk/>
            <pc:sldMk cId="3588419863" sldId="337"/>
            <ac:grpSpMk id="22" creationId="{4CBC4AD7-3D5E-4945-B3B6-EA951FEB2495}"/>
          </ac:grpSpMkLst>
        </pc:grpChg>
        <pc:grpChg chg="add del mod">
          <ac:chgData name="Angelo Ziletti" userId="c78a18fba37b17ea" providerId="LiveId" clId="{4C02EB74-F4ED-44A7-9165-AA5AC9563241}" dt="2021-01-01T11:51:03.763" v="8618" actId="165"/>
          <ac:grpSpMkLst>
            <pc:docMk/>
            <pc:sldMk cId="3588419863" sldId="337"/>
            <ac:grpSpMk id="41" creationId="{8B6B9202-1E49-46AD-BB40-AAAAA84FC180}"/>
          </ac:grpSpMkLst>
        </pc:grpChg>
        <pc:grpChg chg="add mod">
          <ac:chgData name="Angelo Ziletti" userId="c78a18fba37b17ea" providerId="LiveId" clId="{4C02EB74-F4ED-44A7-9165-AA5AC9563241}" dt="2021-01-01T11:51:40.977" v="8622" actId="164"/>
          <ac:grpSpMkLst>
            <pc:docMk/>
            <pc:sldMk cId="3588419863" sldId="337"/>
            <ac:grpSpMk id="42" creationId="{D4B6BFA5-DF7B-41F5-819A-F05F88D352A0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49" creationId="{222D6EF7-2D86-4074-99D0-9AD2FD142589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56" creationId="{AAE0BC66-36D9-43EC-8397-798B80F77BFC}"/>
          </ac:grpSpMkLst>
        </pc:grpChg>
        <pc:grpChg chg="add mod">
          <ac:chgData name="Angelo Ziletti" userId="c78a18fba37b17ea" providerId="LiveId" clId="{4C02EB74-F4ED-44A7-9165-AA5AC9563241}" dt="2021-01-01T11:51:12.447" v="8620" actId="164"/>
          <ac:grpSpMkLst>
            <pc:docMk/>
            <pc:sldMk cId="3588419863" sldId="337"/>
            <ac:grpSpMk id="81" creationId="{2907D101-61F1-498C-A965-7D92F517E723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82" creationId="{ABD09B01-206F-4EAD-AE97-BDA5F1D49516}"/>
          </ac:grpSpMkLst>
        </pc:grpChg>
        <pc:grpChg chg="add mod">
          <ac:chgData name="Angelo Ziletti" userId="c78a18fba37b17ea" providerId="LiveId" clId="{4C02EB74-F4ED-44A7-9165-AA5AC9563241}" dt="2021-01-01T11:53:09.667" v="8632" actId="164"/>
          <ac:grpSpMkLst>
            <pc:docMk/>
            <pc:sldMk cId="3588419863" sldId="337"/>
            <ac:grpSpMk id="83" creationId="{6714BE90-7E2C-4CD3-858B-353D6E379EE2}"/>
          </ac:grpSpMkLst>
        </pc:grpChg>
        <pc:grpChg chg="add mod">
          <ac:chgData name="Angelo Ziletti" userId="c78a18fba37b17ea" providerId="LiveId" clId="{4C02EB74-F4ED-44A7-9165-AA5AC9563241}" dt="2021-01-01T12:14:32.890" v="8651" actId="1076"/>
          <ac:grpSpMkLst>
            <pc:docMk/>
            <pc:sldMk cId="3588419863" sldId="337"/>
            <ac:grpSpMk id="84" creationId="{05AD02F0-B1E8-4EB1-9310-CDD7AC03DDB0}"/>
          </ac:grpSpMkLst>
        </pc:grpChg>
        <pc:grpChg chg="add del mod">
          <ac:chgData name="Angelo Ziletti" userId="c78a18fba37b17ea" providerId="LiveId" clId="{4C02EB74-F4ED-44A7-9165-AA5AC9563241}" dt="2021-01-01T12:13:56.497" v="8641" actId="165"/>
          <ac:grpSpMkLst>
            <pc:docMk/>
            <pc:sldMk cId="3588419863" sldId="337"/>
            <ac:grpSpMk id="85" creationId="{D09AB91E-146A-4E7A-B8D4-638C89541E58}"/>
          </ac:grpSpMkLst>
        </pc:grpChg>
        <pc:grpChg chg="add mod">
          <ac:chgData name="Angelo Ziletti" userId="c78a18fba37b17ea" providerId="LiveId" clId="{4C02EB74-F4ED-44A7-9165-AA5AC9563241}" dt="2021-01-01T12:16:35.863" v="8674" actId="164"/>
          <ac:grpSpMkLst>
            <pc:docMk/>
            <pc:sldMk cId="3588419863" sldId="337"/>
            <ac:grpSpMk id="99" creationId="{D3E9CDBD-E152-4FAB-9C61-275FAEF13A2D}"/>
          </ac:grpSpMkLst>
        </pc:grpChg>
        <pc:grpChg chg="add mod">
          <ac:chgData name="Angelo Ziletti" userId="c78a18fba37b17ea" providerId="LiveId" clId="{4C02EB74-F4ED-44A7-9165-AA5AC9563241}" dt="2021-01-01T12:16:39.859" v="8676" actId="164"/>
          <ac:grpSpMkLst>
            <pc:docMk/>
            <pc:sldMk cId="3588419863" sldId="337"/>
            <ac:grpSpMk id="100" creationId="{283C074B-F3B5-4831-A3D1-CDE92E65A764}"/>
          </ac:grpSpMkLst>
        </pc:grpChg>
        <pc:grpChg chg="add mod">
          <ac:chgData name="Angelo Ziletti" userId="c78a18fba37b17ea" providerId="LiveId" clId="{4C02EB74-F4ED-44A7-9165-AA5AC9563241}" dt="2021-01-01T12:16:43.629" v="8678" actId="164"/>
          <ac:grpSpMkLst>
            <pc:docMk/>
            <pc:sldMk cId="3588419863" sldId="337"/>
            <ac:grpSpMk id="101" creationId="{E20E6D38-82A6-4ADC-8502-B1D828DD76DE}"/>
          </ac:grpSpMkLst>
        </pc:grpChg>
        <pc:grpChg chg="add mod">
          <ac:chgData name="Angelo Ziletti" userId="c78a18fba37b17ea" providerId="LiveId" clId="{4C02EB74-F4ED-44A7-9165-AA5AC9563241}" dt="2021-01-01T12:16:48.237" v="8680" actId="164"/>
          <ac:grpSpMkLst>
            <pc:docMk/>
            <pc:sldMk cId="3588419863" sldId="337"/>
            <ac:grpSpMk id="102" creationId="{F5514515-F348-4431-9462-B04DCBCFE2AE}"/>
          </ac:grpSpMkLst>
        </pc:grpChg>
        <pc:grpChg chg="add mod">
          <ac:chgData name="Angelo Ziletti" userId="c78a18fba37b17ea" providerId="LiveId" clId="{4C02EB74-F4ED-44A7-9165-AA5AC9563241}" dt="2021-01-01T12:20:23.599" v="8738" actId="164"/>
          <ac:grpSpMkLst>
            <pc:docMk/>
            <pc:sldMk cId="3588419863" sldId="337"/>
            <ac:grpSpMk id="133" creationId="{7353E891-B9C8-4BD2-A15A-67C837AD495D}"/>
          </ac:grpSpMkLst>
        </pc:grpChg>
        <pc:cxnChg chg="mod">
          <ac:chgData name="Angelo Ziletti" userId="c78a18fba37b17ea" providerId="LiveId" clId="{4C02EB74-F4ED-44A7-9165-AA5AC9563241}" dt="2021-01-01T11:40:15.560" v="8309" actId="14100"/>
          <ac:cxnSpMkLst>
            <pc:docMk/>
            <pc:sldMk cId="3588419863" sldId="337"/>
            <ac:cxnSpMk id="13" creationId="{881E33D8-FA3F-4A4E-A147-7BBF3C966072}"/>
          </ac:cxnSpMkLst>
        </pc:cxnChg>
        <pc:cxnChg chg="mod">
          <ac:chgData name="Angelo Ziletti" userId="c78a18fba37b17ea" providerId="LiveId" clId="{4C02EB74-F4ED-44A7-9165-AA5AC9563241}" dt="2021-01-01T11:39:58.372" v="8303" actId="165"/>
          <ac:cxnSpMkLst>
            <pc:docMk/>
            <pc:sldMk cId="3588419863" sldId="337"/>
            <ac:cxnSpMk id="14" creationId="{749EAC11-2204-4D3B-B406-6F7190475D91}"/>
          </ac:cxnSpMkLst>
        </pc:cxnChg>
        <pc:cxnChg chg="mod">
          <ac:chgData name="Angelo Ziletti" userId="c78a18fba37b17ea" providerId="LiveId" clId="{4C02EB74-F4ED-44A7-9165-AA5AC9563241}" dt="2021-01-01T11:40:15.560" v="8309" actId="14100"/>
          <ac:cxnSpMkLst>
            <pc:docMk/>
            <pc:sldMk cId="3588419863" sldId="337"/>
            <ac:cxnSpMk id="16" creationId="{EFFB651E-2A3F-4185-9B11-09112CE0E9F3}"/>
          </ac:cxnSpMkLst>
        </pc:cxnChg>
        <pc:cxnChg chg="mod">
          <ac:chgData name="Angelo Ziletti" userId="c78a18fba37b17ea" providerId="LiveId" clId="{4C02EB74-F4ED-44A7-9165-AA5AC9563241}" dt="2021-01-01T11:39:58.372" v="8303" actId="165"/>
          <ac:cxnSpMkLst>
            <pc:docMk/>
            <pc:sldMk cId="3588419863" sldId="337"/>
            <ac:cxnSpMk id="17" creationId="{9BB0F22A-B8D0-453E-A077-59D5B7AA2647}"/>
          </ac:cxnSpMkLst>
        </pc:cxnChg>
        <pc:cxnChg chg="mod">
          <ac:chgData name="Angelo Ziletti" userId="c78a18fba37b17ea" providerId="LiveId" clId="{4C02EB74-F4ED-44A7-9165-AA5AC9563241}" dt="2021-01-01T11:40:15.560" v="8309" actId="14100"/>
          <ac:cxnSpMkLst>
            <pc:docMk/>
            <pc:sldMk cId="3588419863" sldId="337"/>
            <ac:cxnSpMk id="18" creationId="{FDBD4B8C-9FE3-4423-8146-F48B50878095}"/>
          </ac:cxnSpMkLst>
        </pc:cxnChg>
        <pc:cxnChg chg="del mod topLvl">
          <ac:chgData name="Angelo Ziletti" userId="c78a18fba37b17ea" providerId="LiveId" clId="{4C02EB74-F4ED-44A7-9165-AA5AC9563241}" dt="2021-01-01T11:42:34.935" v="8360" actId="478"/>
          <ac:cxnSpMkLst>
            <pc:docMk/>
            <pc:sldMk cId="3588419863" sldId="337"/>
            <ac:cxnSpMk id="26" creationId="{69229FD7-128F-42AE-91BE-B186E6910C2B}"/>
          </ac:cxnSpMkLst>
        </pc:cxnChg>
        <pc:cxnChg chg="mod topLvl">
          <ac:chgData name="Angelo Ziletti" userId="c78a18fba37b17ea" providerId="LiveId" clId="{4C02EB74-F4ED-44A7-9165-AA5AC9563241}" dt="2021-01-01T11:52:31.194" v="8627" actId="164"/>
          <ac:cxnSpMkLst>
            <pc:docMk/>
            <pc:sldMk cId="3588419863" sldId="337"/>
            <ac:cxnSpMk id="27" creationId="{033A6B81-06E4-4BD2-A950-AB76D0D93E54}"/>
          </ac:cxnSpMkLst>
        </pc:cxnChg>
        <pc:cxnChg chg="del mod topLvl">
          <ac:chgData name="Angelo Ziletti" userId="c78a18fba37b17ea" providerId="LiveId" clId="{4C02EB74-F4ED-44A7-9165-AA5AC9563241}" dt="2021-01-01T11:41:33.354" v="8325" actId="478"/>
          <ac:cxnSpMkLst>
            <pc:docMk/>
            <pc:sldMk cId="3588419863" sldId="337"/>
            <ac:cxnSpMk id="28" creationId="{D144D6B8-7445-406B-82B7-90EAAD95B530}"/>
          </ac:cxnSpMkLst>
        </pc:cxnChg>
        <pc:cxnChg chg="del mod topLvl">
          <ac:chgData name="Angelo Ziletti" userId="c78a18fba37b17ea" providerId="LiveId" clId="{4C02EB74-F4ED-44A7-9165-AA5AC9563241}" dt="2021-01-01T11:41:32.109" v="8324" actId="478"/>
          <ac:cxnSpMkLst>
            <pc:docMk/>
            <pc:sldMk cId="3588419863" sldId="337"/>
            <ac:cxnSpMk id="29" creationId="{617EF4C6-10AA-43A4-B36A-9DBDAF2839B5}"/>
          </ac:cxnSpMkLst>
        </pc:cxnChg>
        <pc:cxnChg chg="del mod topLvl">
          <ac:chgData name="Angelo Ziletti" userId="c78a18fba37b17ea" providerId="LiveId" clId="{4C02EB74-F4ED-44A7-9165-AA5AC9563241}" dt="2021-01-01T11:41:41.710" v="8328" actId="478"/>
          <ac:cxnSpMkLst>
            <pc:docMk/>
            <pc:sldMk cId="3588419863" sldId="337"/>
            <ac:cxnSpMk id="30" creationId="{8BC96563-F3C0-4B5F-840B-A9F0E8716423}"/>
          </ac:cxnSpMkLst>
        </pc:cxnChg>
        <pc:cxnChg chg="add mod topLvl">
          <ac:chgData name="Angelo Ziletti" userId="c78a18fba37b17ea" providerId="LiveId" clId="{4C02EB74-F4ED-44A7-9165-AA5AC9563241}" dt="2021-01-01T12:14:32.890" v="8651" actId="1076"/>
          <ac:cxnSpMkLst>
            <pc:docMk/>
            <pc:sldMk cId="3588419863" sldId="337"/>
            <ac:cxnSpMk id="34" creationId="{CF193375-3F83-4D46-AA81-90E38CB69DA0}"/>
          </ac:cxnSpMkLst>
        </pc:cxnChg>
        <pc:cxnChg chg="add mod topLvl">
          <ac:chgData name="Angelo Ziletti" userId="c78a18fba37b17ea" providerId="LiveId" clId="{4C02EB74-F4ED-44A7-9165-AA5AC9563241}" dt="2021-01-01T11:53:09.667" v="8632" actId="164"/>
          <ac:cxnSpMkLst>
            <pc:docMk/>
            <pc:sldMk cId="3588419863" sldId="337"/>
            <ac:cxnSpMk id="40" creationId="{45FBB168-19B9-46CA-B1F2-9AEC77C70EFE}"/>
          </ac:cxnSpMkLst>
        </pc:cxnChg>
        <pc:cxnChg chg="mod">
          <ac:chgData name="Angelo Ziletti" userId="c78a18fba37b17ea" providerId="LiveId" clId="{4C02EB74-F4ED-44A7-9165-AA5AC9563241}" dt="2021-01-01T11:43:16.126" v="8370"/>
          <ac:cxnSpMkLst>
            <pc:docMk/>
            <pc:sldMk cId="3588419863" sldId="337"/>
            <ac:cxnSpMk id="46" creationId="{19AEAEEB-8E45-4EA6-9B26-9217EED809CA}"/>
          </ac:cxnSpMkLst>
        </pc:cxnChg>
        <pc:cxnChg chg="mod">
          <ac:chgData name="Angelo Ziletti" userId="c78a18fba37b17ea" providerId="LiveId" clId="{4C02EB74-F4ED-44A7-9165-AA5AC9563241}" dt="2021-01-01T11:43:16.126" v="8370"/>
          <ac:cxnSpMkLst>
            <pc:docMk/>
            <pc:sldMk cId="3588419863" sldId="337"/>
            <ac:cxnSpMk id="47" creationId="{E2D02031-A902-40F9-B21D-20E375C94B06}"/>
          </ac:cxnSpMkLst>
        </pc:cxnChg>
        <pc:cxnChg chg="mod">
          <ac:chgData name="Angelo Ziletti" userId="c78a18fba37b17ea" providerId="LiveId" clId="{4C02EB74-F4ED-44A7-9165-AA5AC9563241}" dt="2021-01-01T11:43:16.126" v="8370"/>
          <ac:cxnSpMkLst>
            <pc:docMk/>
            <pc:sldMk cId="3588419863" sldId="337"/>
            <ac:cxnSpMk id="48" creationId="{FB6222E6-9831-456B-A2C3-F33C276BFBD6}"/>
          </ac:cxnSpMkLst>
        </pc:cxnChg>
        <pc:cxnChg chg="mod">
          <ac:chgData name="Angelo Ziletti" userId="c78a18fba37b17ea" providerId="LiveId" clId="{4C02EB74-F4ED-44A7-9165-AA5AC9563241}" dt="2021-01-01T11:43:19.758" v="8372"/>
          <ac:cxnSpMkLst>
            <pc:docMk/>
            <pc:sldMk cId="3588419863" sldId="337"/>
            <ac:cxnSpMk id="53" creationId="{45B21F3F-D235-4761-AFD4-7984FE26318B}"/>
          </ac:cxnSpMkLst>
        </pc:cxnChg>
        <pc:cxnChg chg="mod">
          <ac:chgData name="Angelo Ziletti" userId="c78a18fba37b17ea" providerId="LiveId" clId="{4C02EB74-F4ED-44A7-9165-AA5AC9563241}" dt="2021-01-01T11:43:19.758" v="8372"/>
          <ac:cxnSpMkLst>
            <pc:docMk/>
            <pc:sldMk cId="3588419863" sldId="337"/>
            <ac:cxnSpMk id="54" creationId="{4EBA142A-9509-446D-8DA4-2C4B88B0D4C4}"/>
          </ac:cxnSpMkLst>
        </pc:cxnChg>
        <pc:cxnChg chg="mod">
          <ac:chgData name="Angelo Ziletti" userId="c78a18fba37b17ea" providerId="LiveId" clId="{4C02EB74-F4ED-44A7-9165-AA5AC9563241}" dt="2021-01-01T11:43:19.758" v="8372"/>
          <ac:cxnSpMkLst>
            <pc:docMk/>
            <pc:sldMk cId="3588419863" sldId="337"/>
            <ac:cxnSpMk id="55" creationId="{16BBAE60-2298-4E86-AA78-1A36390A30F3}"/>
          </ac:cxnSpMkLst>
        </pc:cxnChg>
        <pc:cxnChg chg="mod">
          <ac:chgData name="Angelo Ziletti" userId="c78a18fba37b17ea" providerId="LiveId" clId="{4C02EB74-F4ED-44A7-9165-AA5AC9563241}" dt="2021-01-01T11:43:24.371" v="8374"/>
          <ac:cxnSpMkLst>
            <pc:docMk/>
            <pc:sldMk cId="3588419863" sldId="337"/>
            <ac:cxnSpMk id="60" creationId="{7AB778AB-45D4-42A1-AB16-A28FF08464E2}"/>
          </ac:cxnSpMkLst>
        </pc:cxnChg>
        <pc:cxnChg chg="del mod">
          <ac:chgData name="Angelo Ziletti" userId="c78a18fba37b17ea" providerId="LiveId" clId="{4C02EB74-F4ED-44A7-9165-AA5AC9563241}" dt="2021-01-01T11:47:46.718" v="8516" actId="478"/>
          <ac:cxnSpMkLst>
            <pc:docMk/>
            <pc:sldMk cId="3588419863" sldId="337"/>
            <ac:cxnSpMk id="61" creationId="{C64885FA-AAB2-4376-8B51-A823B42C1194}"/>
          </ac:cxnSpMkLst>
        </pc:cxnChg>
        <pc:cxnChg chg="mod">
          <ac:chgData name="Angelo Ziletti" userId="c78a18fba37b17ea" providerId="LiveId" clId="{4C02EB74-F4ED-44A7-9165-AA5AC9563241}" dt="2021-01-01T11:43:24.371" v="8374"/>
          <ac:cxnSpMkLst>
            <pc:docMk/>
            <pc:sldMk cId="3588419863" sldId="337"/>
            <ac:cxnSpMk id="62" creationId="{11ADE7F4-B081-478C-A4C0-D3157C0508B7}"/>
          </ac:cxnSpMkLst>
        </pc:cxnChg>
        <pc:cxnChg chg="mod topLvl">
          <ac:chgData name="Angelo Ziletti" userId="c78a18fba37b17ea" providerId="LiveId" clId="{4C02EB74-F4ED-44A7-9165-AA5AC9563241}" dt="2021-01-01T12:16:35.863" v="8674" actId="164"/>
          <ac:cxnSpMkLst>
            <pc:docMk/>
            <pc:sldMk cId="3588419863" sldId="337"/>
            <ac:cxnSpMk id="89" creationId="{690B0FB2-2918-460E-8011-7E2340021FC3}"/>
          </ac:cxnSpMkLst>
        </pc:cxnChg>
        <pc:cxnChg chg="del mod topLvl">
          <ac:chgData name="Angelo Ziletti" userId="c78a18fba37b17ea" providerId="LiveId" clId="{4C02EB74-F4ED-44A7-9165-AA5AC9563241}" dt="2021-01-01T12:13:59.853" v="8643" actId="478"/>
          <ac:cxnSpMkLst>
            <pc:docMk/>
            <pc:sldMk cId="3588419863" sldId="337"/>
            <ac:cxnSpMk id="90" creationId="{CA3DAEF8-0123-4DF3-B364-580C5BF8531E}"/>
          </ac:cxnSpMkLst>
        </pc:cxnChg>
        <pc:cxnChg chg="add mod">
          <ac:chgData name="Angelo Ziletti" userId="c78a18fba37b17ea" providerId="LiveId" clId="{4C02EB74-F4ED-44A7-9165-AA5AC9563241}" dt="2021-01-01T12:16:39.859" v="8676" actId="164"/>
          <ac:cxnSpMkLst>
            <pc:docMk/>
            <pc:sldMk cId="3588419863" sldId="337"/>
            <ac:cxnSpMk id="94" creationId="{CCBA8AB0-D580-47FB-BB78-C7E66540D86E}"/>
          </ac:cxnSpMkLst>
        </pc:cxnChg>
        <pc:cxnChg chg="add mod">
          <ac:chgData name="Angelo Ziletti" userId="c78a18fba37b17ea" providerId="LiveId" clId="{4C02EB74-F4ED-44A7-9165-AA5AC9563241}" dt="2021-01-01T12:16:43.629" v="8678" actId="164"/>
          <ac:cxnSpMkLst>
            <pc:docMk/>
            <pc:sldMk cId="3588419863" sldId="337"/>
            <ac:cxnSpMk id="96" creationId="{BBDC633E-6A8C-49AA-8762-F9E5FB5C9AE5}"/>
          </ac:cxnSpMkLst>
        </pc:cxnChg>
        <pc:cxnChg chg="add mod">
          <ac:chgData name="Angelo Ziletti" userId="c78a18fba37b17ea" providerId="LiveId" clId="{4C02EB74-F4ED-44A7-9165-AA5AC9563241}" dt="2021-01-01T12:16:48.237" v="8680" actId="164"/>
          <ac:cxnSpMkLst>
            <pc:docMk/>
            <pc:sldMk cId="3588419863" sldId="337"/>
            <ac:cxnSpMk id="98" creationId="{A8893C1F-79AF-472A-9C22-FE593C1F42B7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05" creationId="{8131777E-4D0B-4654-974B-AB39220AF478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07" creationId="{463DF21F-F0A7-4C0F-B5AF-F5FC90E40BE7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10" creationId="{7D29D486-F52E-40E2-BB4B-8A8ED587F949}"/>
          </ac:cxnSpMkLst>
        </pc:cxnChg>
        <pc:cxnChg chg="add mod">
          <ac:chgData name="Angelo Ziletti" userId="c78a18fba37b17ea" providerId="LiveId" clId="{4C02EB74-F4ED-44A7-9165-AA5AC9563241}" dt="2021-01-01T12:18:34.208" v="8713" actId="14100"/>
          <ac:cxnSpMkLst>
            <pc:docMk/>
            <pc:sldMk cId="3588419863" sldId="337"/>
            <ac:cxnSpMk id="113" creationId="{B1957ECE-9738-43E2-B482-E00A9C5B794C}"/>
          </ac:cxnSpMkLst>
        </pc:cxnChg>
        <pc:cxnChg chg="add mod">
          <ac:chgData name="Angelo Ziletti" userId="c78a18fba37b17ea" providerId="LiveId" clId="{4C02EB74-F4ED-44A7-9165-AA5AC9563241}" dt="2021-01-01T12:20:23.599" v="8738" actId="164"/>
          <ac:cxnSpMkLst>
            <pc:docMk/>
            <pc:sldMk cId="3588419863" sldId="337"/>
            <ac:cxnSpMk id="129" creationId="{DDCF084B-054E-420F-8EA0-B877BE84FA5F}"/>
          </ac:cxnSpMkLst>
        </pc:cxnChg>
      </pc:sldChg>
      <pc:sldChg chg="modSp new del mod">
        <pc:chgData name="Angelo Ziletti" userId="c78a18fba37b17ea" providerId="LiveId" clId="{4C02EB74-F4ED-44A7-9165-AA5AC9563241}" dt="2021-01-02T13:10:14.067" v="13788" actId="2696"/>
        <pc:sldMkLst>
          <pc:docMk/>
          <pc:sldMk cId="238979360" sldId="338"/>
        </pc:sldMkLst>
        <pc:spChg chg="mod">
          <ac:chgData name="Angelo Ziletti" userId="c78a18fba37b17ea" providerId="LiveId" clId="{4C02EB74-F4ED-44A7-9165-AA5AC9563241}" dt="2020-12-31T14:41:29.885" v="7081" actId="20577"/>
          <ac:spMkLst>
            <pc:docMk/>
            <pc:sldMk cId="238979360" sldId="338"/>
            <ac:spMk id="4" creationId="{2D506B05-23EE-4842-879A-126AC09BF5BF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761119244" sldId="338"/>
        </pc:sldMkLst>
      </pc:sldChg>
      <pc:sldChg chg="addSp delSp modSp new mod delAnim modAnim">
        <pc:chgData name="Angelo Ziletti" userId="c78a18fba37b17ea" providerId="LiveId" clId="{4C02EB74-F4ED-44A7-9165-AA5AC9563241}" dt="2021-01-02T10:05:23.304" v="9388" actId="20577"/>
        <pc:sldMkLst>
          <pc:docMk/>
          <pc:sldMk cId="3626377760" sldId="339"/>
        </pc:sldMkLst>
        <pc:spChg chg="mod">
          <ac:chgData name="Angelo Ziletti" userId="c78a18fba37b17ea" providerId="LiveId" clId="{4C02EB74-F4ED-44A7-9165-AA5AC9563241}" dt="2021-01-02T10:05:23.304" v="9388" actId="20577"/>
          <ac:spMkLst>
            <pc:docMk/>
            <pc:sldMk cId="3626377760" sldId="339"/>
            <ac:spMk id="4" creationId="{23523162-340F-4B26-B768-0EAB70FF8653}"/>
          </ac:spMkLst>
        </pc:spChg>
        <pc:spChg chg="del mod">
          <ac:chgData name="Angelo Ziletti" userId="c78a18fba37b17ea" providerId="LiveId" clId="{4C02EB74-F4ED-44A7-9165-AA5AC9563241}" dt="2021-01-01T11:12:16.521" v="7650" actId="478"/>
          <ac:spMkLst>
            <pc:docMk/>
            <pc:sldMk cId="3626377760" sldId="339"/>
            <ac:spMk id="5" creationId="{2045B230-9A89-4414-A765-71E8FB4E20F9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7" creationId="{90EA7247-A6C9-4510-8498-FA9A3B7EE2DE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8" creationId="{5DC62F20-7399-4A9A-AA7E-FDEA1119F1F0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9" creationId="{9656C261-8995-4006-B3E5-935C895250AE}"/>
          </ac:spMkLst>
        </pc:spChg>
        <pc:spChg chg="mod">
          <ac:chgData name="Angelo Ziletti" userId="c78a18fba37b17ea" providerId="LiveId" clId="{4C02EB74-F4ED-44A7-9165-AA5AC9563241}" dt="2021-01-01T11:10:24.267" v="7550"/>
          <ac:spMkLst>
            <pc:docMk/>
            <pc:sldMk cId="3626377760" sldId="339"/>
            <ac:spMk id="12" creationId="{8AD5F746-7E91-45F4-A036-EECB9230087D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18" creationId="{2790A528-44EA-4095-BED5-E8936E5FECF0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19" creationId="{FB937962-C696-4B0E-A81F-E4CC6C5F8F4A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20" creationId="{3682CD04-4CB6-438D-97B9-9E4F648E9095}"/>
          </ac:spMkLst>
        </pc:spChg>
        <pc:spChg chg="mod">
          <ac:chgData name="Angelo Ziletti" userId="c78a18fba37b17ea" providerId="LiveId" clId="{4C02EB74-F4ED-44A7-9165-AA5AC9563241}" dt="2021-01-01T11:12:32.546" v="7652" actId="207"/>
          <ac:spMkLst>
            <pc:docMk/>
            <pc:sldMk cId="3626377760" sldId="339"/>
            <ac:spMk id="21" creationId="{EE58301D-D68F-40AF-B60C-180A58686141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22" creationId="{BD5676FA-5310-4A0D-B959-ECE8622C8E6E}"/>
          </ac:spMkLst>
        </pc:spChg>
        <pc:spChg chg="mod">
          <ac:chgData name="Angelo Ziletti" userId="c78a18fba37b17ea" providerId="LiveId" clId="{4C02EB74-F4ED-44A7-9165-AA5AC9563241}" dt="2021-01-01T11:11:49.832" v="7589"/>
          <ac:spMkLst>
            <pc:docMk/>
            <pc:sldMk cId="3626377760" sldId="339"/>
            <ac:spMk id="25" creationId="{18F587F5-8564-493C-B5F6-6902818ACEF8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1" creationId="{031616C1-A13F-493A-B6E2-D7EC64EFD7E3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2" creationId="{7D3D7198-8A42-4E6E-A697-4B8D14E3F85E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3" creationId="{4BF5E056-3B48-4103-93FF-BCB5F2892345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4" creationId="{CBCBDC53-573C-4BBB-A386-C5969B0A619B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5" creationId="{3EADBD0D-4152-4B57-BD50-774128A533B6}"/>
          </ac:spMkLst>
        </pc:spChg>
        <pc:spChg chg="mod">
          <ac:chgData name="Angelo Ziletti" userId="c78a18fba37b17ea" providerId="LiveId" clId="{4C02EB74-F4ED-44A7-9165-AA5AC9563241}" dt="2021-01-01T11:13:00.564" v="7655"/>
          <ac:spMkLst>
            <pc:docMk/>
            <pc:sldMk cId="3626377760" sldId="339"/>
            <ac:spMk id="38" creationId="{E06B9C1B-A55C-4998-8BA8-FBE2BCBAEF0A}"/>
          </ac:spMkLst>
        </pc:spChg>
        <pc:spChg chg="add mod">
          <ac:chgData name="Angelo Ziletti" userId="c78a18fba37b17ea" providerId="LiveId" clId="{4C02EB74-F4ED-44A7-9165-AA5AC9563241}" dt="2021-01-01T11:22:32.136" v="7804" actId="255"/>
          <ac:spMkLst>
            <pc:docMk/>
            <pc:sldMk cId="3626377760" sldId="339"/>
            <ac:spMk id="43" creationId="{5C4A0E62-B91E-415B-AF36-FD65094CFE72}"/>
          </ac:spMkLst>
        </pc:spChg>
        <pc:spChg chg="add mod">
          <ac:chgData name="Angelo Ziletti" userId="c78a18fba37b17ea" providerId="LiveId" clId="{4C02EB74-F4ED-44A7-9165-AA5AC9563241}" dt="2021-01-02T10:03:33.955" v="9368" actId="6549"/>
          <ac:spMkLst>
            <pc:docMk/>
            <pc:sldMk cId="3626377760" sldId="339"/>
            <ac:spMk id="44" creationId="{F374263B-EFEC-4B48-A304-475757CC9F5B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47" creationId="{4C43A746-D810-4E75-95B5-42405180C579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48" creationId="{62DD21B5-2A8F-47EF-A3F6-6A0CDDC2BAEC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49" creationId="{39493358-81BF-4CF8-939D-1EA065011949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50" creationId="{86396836-F66E-4D59-BD3D-613A9970B073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51" creationId="{CD5E472F-F5FD-41FE-A122-A1154D9EA545}"/>
          </ac:spMkLst>
        </pc:spChg>
        <pc:spChg chg="mod">
          <ac:chgData name="Angelo Ziletti" userId="c78a18fba37b17ea" providerId="LiveId" clId="{4C02EB74-F4ED-44A7-9165-AA5AC9563241}" dt="2021-01-01T11:13:57.507" v="7672"/>
          <ac:spMkLst>
            <pc:docMk/>
            <pc:sldMk cId="3626377760" sldId="339"/>
            <ac:spMk id="54" creationId="{0C7CCCA5-279F-42E2-9D22-3B0A8C6C6B91}"/>
          </ac:spMkLst>
        </pc:spChg>
        <pc:spChg chg="add mod">
          <ac:chgData name="Angelo Ziletti" userId="c78a18fba37b17ea" providerId="LiveId" clId="{4C02EB74-F4ED-44A7-9165-AA5AC9563241}" dt="2021-01-02T10:03:29.468" v="9366" actId="20577"/>
          <ac:spMkLst>
            <pc:docMk/>
            <pc:sldMk cId="3626377760" sldId="339"/>
            <ac:spMk id="58" creationId="{8F8E542A-3A90-4CEE-A54D-71ED99A5885C}"/>
          </ac:spMkLst>
        </pc:spChg>
        <pc:grpChg chg="add del mod">
          <ac:chgData name="Angelo Ziletti" userId="c78a18fba37b17ea" providerId="LiveId" clId="{4C02EB74-F4ED-44A7-9165-AA5AC9563241}" dt="2021-01-01T11:11:49.114" v="7588" actId="478"/>
          <ac:grpSpMkLst>
            <pc:docMk/>
            <pc:sldMk cId="3626377760" sldId="339"/>
            <ac:grpSpMk id="6" creationId="{60DB9311-A4DE-4B95-8598-134F14498104}"/>
          </ac:grpSpMkLst>
        </pc:grpChg>
        <pc:grpChg chg="add del mod">
          <ac:chgData name="Angelo Ziletti" userId="c78a18fba37b17ea" providerId="LiveId" clId="{4C02EB74-F4ED-44A7-9165-AA5AC9563241}" dt="2021-01-01T11:13:02.933" v="7657" actId="478"/>
          <ac:grpSpMkLst>
            <pc:docMk/>
            <pc:sldMk cId="3626377760" sldId="339"/>
            <ac:grpSpMk id="16" creationId="{2DF8950F-D013-4225-A5D8-EEE130077A15}"/>
          </ac:grpSpMkLst>
        </pc:grpChg>
        <pc:grpChg chg="mod">
          <ac:chgData name="Angelo Ziletti" userId="c78a18fba37b17ea" providerId="LiveId" clId="{4C02EB74-F4ED-44A7-9165-AA5AC9563241}" dt="2021-01-01T11:11:49.832" v="7589"/>
          <ac:grpSpMkLst>
            <pc:docMk/>
            <pc:sldMk cId="3626377760" sldId="339"/>
            <ac:grpSpMk id="17" creationId="{CF978DB6-A378-4B55-BB9E-A09EC8E73D84}"/>
          </ac:grpSpMkLst>
        </pc:grpChg>
        <pc:grpChg chg="add del mod">
          <ac:chgData name="Angelo Ziletti" userId="c78a18fba37b17ea" providerId="LiveId" clId="{4C02EB74-F4ED-44A7-9165-AA5AC9563241}" dt="2021-01-01T11:13:56.770" v="7671" actId="478"/>
          <ac:grpSpMkLst>
            <pc:docMk/>
            <pc:sldMk cId="3626377760" sldId="339"/>
            <ac:grpSpMk id="29" creationId="{51B37754-A040-4328-8C28-E5AF20C0ADF6}"/>
          </ac:grpSpMkLst>
        </pc:grpChg>
        <pc:grpChg chg="mod">
          <ac:chgData name="Angelo Ziletti" userId="c78a18fba37b17ea" providerId="LiveId" clId="{4C02EB74-F4ED-44A7-9165-AA5AC9563241}" dt="2021-01-01T11:13:00.564" v="7655"/>
          <ac:grpSpMkLst>
            <pc:docMk/>
            <pc:sldMk cId="3626377760" sldId="339"/>
            <ac:grpSpMk id="30" creationId="{DA674F3F-E481-461B-8458-604F92C2F4BA}"/>
          </ac:grpSpMkLst>
        </pc:grpChg>
        <pc:grpChg chg="add mod">
          <ac:chgData name="Angelo Ziletti" userId="c78a18fba37b17ea" providerId="LiveId" clId="{4C02EB74-F4ED-44A7-9165-AA5AC9563241}" dt="2021-01-01T11:13:57.507" v="7672"/>
          <ac:grpSpMkLst>
            <pc:docMk/>
            <pc:sldMk cId="3626377760" sldId="339"/>
            <ac:grpSpMk id="45" creationId="{E4DB4C88-73E9-490E-8A8A-8AB56BB76C3C}"/>
          </ac:grpSpMkLst>
        </pc:grpChg>
        <pc:grpChg chg="mod">
          <ac:chgData name="Angelo Ziletti" userId="c78a18fba37b17ea" providerId="LiveId" clId="{4C02EB74-F4ED-44A7-9165-AA5AC9563241}" dt="2021-01-01T11:13:57.507" v="7672"/>
          <ac:grpSpMkLst>
            <pc:docMk/>
            <pc:sldMk cId="3626377760" sldId="339"/>
            <ac:grpSpMk id="46" creationId="{B39461AC-6F8C-401C-9A39-7063E9B21373}"/>
          </ac:grpSpMkLst>
        </pc:grpChg>
        <pc:grpChg chg="add del mod">
          <ac:chgData name="Angelo Ziletti" userId="c78a18fba37b17ea" providerId="LiveId" clId="{4C02EB74-F4ED-44A7-9165-AA5AC9563241}" dt="2021-01-02T10:03:49.356" v="9372" actId="14100"/>
          <ac:grpSpMkLst>
            <pc:docMk/>
            <pc:sldMk cId="3626377760" sldId="339"/>
            <ac:grpSpMk id="65" creationId="{CFDAEAF2-F35C-4B7F-8122-07CC5879866D}"/>
          </ac:grpSpMkLst>
        </pc:grpChg>
        <pc:grpChg chg="mod">
          <ac:chgData name="Angelo Ziletti" userId="c78a18fba37b17ea" providerId="LiveId" clId="{4C02EB74-F4ED-44A7-9165-AA5AC9563241}" dt="2021-01-01T11:23:07.827" v="7817"/>
          <ac:grpSpMkLst>
            <pc:docMk/>
            <pc:sldMk cId="3626377760" sldId="339"/>
            <ac:grpSpMk id="68" creationId="{0451F153-F07A-46BD-85B4-A63292BDC6D4}"/>
          </ac:grpSpMkLst>
        </pc:grpChg>
        <pc:grpChg chg="add del mod">
          <ac:chgData name="Angelo Ziletti" userId="c78a18fba37b17ea" providerId="LiveId" clId="{4C02EB74-F4ED-44A7-9165-AA5AC9563241}" dt="2021-01-01T12:28:50.168" v="8919" actId="478"/>
          <ac:grpSpMkLst>
            <pc:docMk/>
            <pc:sldMk cId="3626377760" sldId="339"/>
            <ac:grpSpMk id="69" creationId="{BE731CE1-5CB7-435F-8F57-8E10FD615F52}"/>
          </ac:grpSpMkLst>
        </pc:grpChg>
        <pc:grpChg chg="del mod">
          <ac:chgData name="Angelo Ziletti" userId="c78a18fba37b17ea" providerId="LiveId" clId="{4C02EB74-F4ED-44A7-9165-AA5AC9563241}" dt="2021-01-01T12:29:04.269" v="8930"/>
          <ac:grpSpMkLst>
            <pc:docMk/>
            <pc:sldMk cId="3626377760" sldId="339"/>
            <ac:grpSpMk id="83" creationId="{9263232C-4FAD-4715-BB64-5E1D59E68CA5}"/>
          </ac:grpSpMkLst>
        </pc:grpChg>
        <pc:grpChg chg="mod">
          <ac:chgData name="Angelo Ziletti" userId="c78a18fba37b17ea" providerId="LiveId" clId="{4C02EB74-F4ED-44A7-9165-AA5AC9563241}" dt="2021-01-02T10:03:41.164" v="9370" actId="14100"/>
          <ac:grpSpMkLst>
            <pc:docMk/>
            <pc:sldMk cId="3626377760" sldId="339"/>
            <ac:grpSpMk id="85" creationId="{19493B8F-568F-471A-8B61-1F3C5AC81FC6}"/>
          </ac:grpSpMkLst>
        </pc:grpChg>
        <pc:inkChg chg="add del">
          <ac:chgData name="Angelo Ziletti" userId="c78a18fba37b17ea" providerId="LiveId" clId="{4C02EB74-F4ED-44A7-9165-AA5AC9563241}" dt="2021-01-01T11:22:50.879" v="7806" actId="9405"/>
          <ac:inkMkLst>
            <pc:docMk/>
            <pc:sldMk cId="3626377760" sldId="339"/>
            <ac:inkMk id="59" creationId="{3EF0CF83-DDEC-4008-B7C4-372253556D91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0" creationId="{CBC9668B-056F-4AF9-835F-E918E8630558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1" creationId="{66654B2A-CB6C-4F08-8EDB-8F27F07FA69A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2" creationId="{AE9210E3-592C-4178-A258-79189F1C6F7C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3" creationId="{0B9D52B0-7807-49A3-96EE-FA6B5476F6DD}"/>
          </ac:inkMkLst>
        </pc:inkChg>
        <pc:inkChg chg="add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4" creationId="{6496F82C-46F8-401B-8046-CC59CC23B7C2}"/>
          </ac:inkMkLst>
        </pc:inkChg>
        <pc:inkChg chg="add del mod">
          <ac:chgData name="Angelo Ziletti" userId="c78a18fba37b17ea" providerId="LiveId" clId="{4C02EB74-F4ED-44A7-9165-AA5AC9563241}" dt="2021-01-01T11:23:08.096" v="7818" actId="9405"/>
          <ac:inkMkLst>
            <pc:docMk/>
            <pc:sldMk cId="3626377760" sldId="339"/>
            <ac:inkMk id="66" creationId="{61F6042C-409C-4621-9685-263793B4DA45}"/>
          </ac:inkMkLst>
        </pc:inkChg>
        <pc:inkChg chg="add del mod">
          <ac:chgData name="Angelo Ziletti" userId="c78a18fba37b17ea" providerId="LiveId" clId="{4C02EB74-F4ED-44A7-9165-AA5AC9563241}" dt="2021-01-01T11:23:07.827" v="7817"/>
          <ac:inkMkLst>
            <pc:docMk/>
            <pc:sldMk cId="3626377760" sldId="339"/>
            <ac:inkMk id="67" creationId="{37F17544-8CD1-46C7-A700-0BF48BBE79C8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0" creationId="{FA22488B-F174-46BB-907D-4B71077D3BAA}"/>
          </ac:inkMkLst>
        </pc:inkChg>
        <pc:inkChg chg="del mod">
          <ac:chgData name="Angelo Ziletti" userId="c78a18fba37b17ea" providerId="LiveId" clId="{4C02EB74-F4ED-44A7-9165-AA5AC9563241}" dt="2021-01-01T12:28:48.767" v="8918" actId="478"/>
          <ac:inkMkLst>
            <pc:docMk/>
            <pc:sldMk cId="3626377760" sldId="339"/>
            <ac:inkMk id="71" creationId="{C83F53C3-6B60-41BE-A8D1-2B5453838890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2" creationId="{87B7DBE3-CF76-4266-9A22-2454CDE7419A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3" creationId="{F8D4B699-A0B3-4DAD-B6E7-085969AF173D}"/>
          </ac:inkMkLst>
        </pc:inkChg>
        <pc:inkChg chg="mod">
          <ac:chgData name="Angelo Ziletti" userId="c78a18fba37b17ea" providerId="LiveId" clId="{4C02EB74-F4ED-44A7-9165-AA5AC9563241}" dt="2021-01-01T12:28:43.695" v="8916"/>
          <ac:inkMkLst>
            <pc:docMk/>
            <pc:sldMk cId="3626377760" sldId="339"/>
            <ac:inkMk id="74" creationId="{8A837AD3-E6C6-420E-94A2-0F3782B379E4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5" creationId="{E65048FD-0C8C-47BD-BD63-2BA509D9DA9C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6" creationId="{E687377F-3BC4-474A-8D3B-330E366A8431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7" creationId="{5D151764-78CF-4C17-A922-13CEC3890152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8" creationId="{6207F022-235A-405B-8D1C-A3BE29989AB8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79" creationId="{2693CC20-CB30-4643-8869-B2718AE79B5B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0" creationId="{6875504A-9A75-43DB-AFF9-C2D2076C4864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1" creationId="{5C51C992-8EED-4F29-8450-FFE8C955D993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2" creationId="{13F6AE06-8103-4265-890E-7BEA1D4FB518}"/>
          </ac:inkMkLst>
        </pc:inkChg>
        <pc:inkChg chg="add mod">
          <ac:chgData name="Angelo Ziletti" userId="c78a18fba37b17ea" providerId="LiveId" clId="{4C02EB74-F4ED-44A7-9165-AA5AC9563241}" dt="2021-01-01T12:29:04.269" v="8930"/>
          <ac:inkMkLst>
            <pc:docMk/>
            <pc:sldMk cId="3626377760" sldId="339"/>
            <ac:inkMk id="84" creationId="{A8B11B1E-7F66-438F-9500-02D693B6C655}"/>
          </ac:inkMkLst>
        </pc:inkChg>
        <pc:inkChg chg="add del">
          <ac:chgData name="Angelo Ziletti" userId="c78a18fba37b17ea" providerId="LiveId" clId="{4C02EB74-F4ED-44A7-9165-AA5AC9563241}" dt="2021-01-01T12:29:09.054" v="8932" actId="9405"/>
          <ac:inkMkLst>
            <pc:docMk/>
            <pc:sldMk cId="3626377760" sldId="339"/>
            <ac:inkMk id="86" creationId="{8C4D7584-2880-44FC-A466-C9582C44B270}"/>
          </ac:inkMkLst>
        </pc:inkChg>
        <pc:cxnChg chg="mod">
          <ac:chgData name="Angelo Ziletti" userId="c78a18fba37b17ea" providerId="LiveId" clId="{4C02EB74-F4ED-44A7-9165-AA5AC9563241}" dt="2021-01-01T11:11:49.114" v="7588" actId="478"/>
          <ac:cxnSpMkLst>
            <pc:docMk/>
            <pc:sldMk cId="3626377760" sldId="339"/>
            <ac:cxnSpMk id="10" creationId="{5EAC5274-84DE-442C-8075-62CAB0A9A6B6}"/>
          </ac:cxnSpMkLst>
        </pc:cxnChg>
        <pc:cxnChg chg="mod">
          <ac:chgData name="Angelo Ziletti" userId="c78a18fba37b17ea" providerId="LiveId" clId="{4C02EB74-F4ED-44A7-9165-AA5AC9563241}" dt="2021-01-01T11:10:24.267" v="7550"/>
          <ac:cxnSpMkLst>
            <pc:docMk/>
            <pc:sldMk cId="3626377760" sldId="339"/>
            <ac:cxnSpMk id="11" creationId="{F3D8B078-A861-4CF7-9B1F-C2EA2520E419}"/>
          </ac:cxnSpMkLst>
        </pc:cxnChg>
        <pc:cxnChg chg="mod">
          <ac:chgData name="Angelo Ziletti" userId="c78a18fba37b17ea" providerId="LiveId" clId="{4C02EB74-F4ED-44A7-9165-AA5AC9563241}" dt="2021-01-01T11:11:49.114" v="7588" actId="478"/>
          <ac:cxnSpMkLst>
            <pc:docMk/>
            <pc:sldMk cId="3626377760" sldId="339"/>
            <ac:cxnSpMk id="13" creationId="{4D0967CF-CC6C-47CF-85A0-452020140253}"/>
          </ac:cxnSpMkLst>
        </pc:cxnChg>
        <pc:cxnChg chg="mod">
          <ac:chgData name="Angelo Ziletti" userId="c78a18fba37b17ea" providerId="LiveId" clId="{4C02EB74-F4ED-44A7-9165-AA5AC9563241}" dt="2021-01-01T11:10:24.267" v="7550"/>
          <ac:cxnSpMkLst>
            <pc:docMk/>
            <pc:sldMk cId="3626377760" sldId="339"/>
            <ac:cxnSpMk id="14" creationId="{1F83BEB5-B891-4BCE-9E12-D0BABFD8EF4D}"/>
          </ac:cxnSpMkLst>
        </pc:cxnChg>
        <pc:cxnChg chg="mod">
          <ac:chgData name="Angelo Ziletti" userId="c78a18fba37b17ea" providerId="LiveId" clId="{4C02EB74-F4ED-44A7-9165-AA5AC9563241}" dt="2021-01-01T11:11:49.114" v="7588" actId="478"/>
          <ac:cxnSpMkLst>
            <pc:docMk/>
            <pc:sldMk cId="3626377760" sldId="339"/>
            <ac:cxnSpMk id="15" creationId="{A18AF365-A259-4732-9EA8-FECC422D3BDC}"/>
          </ac:cxnSpMkLst>
        </pc:cxnChg>
        <pc:cxnChg chg="mod">
          <ac:chgData name="Angelo Ziletti" userId="c78a18fba37b17ea" providerId="LiveId" clId="{4C02EB74-F4ED-44A7-9165-AA5AC9563241}" dt="2021-01-01T11:13:02.933" v="7657" actId="478"/>
          <ac:cxnSpMkLst>
            <pc:docMk/>
            <pc:sldMk cId="3626377760" sldId="339"/>
            <ac:cxnSpMk id="23" creationId="{D558D1EA-A688-4111-9F64-0D66555415DB}"/>
          </ac:cxnSpMkLst>
        </pc:cxnChg>
        <pc:cxnChg chg="mod">
          <ac:chgData name="Angelo Ziletti" userId="c78a18fba37b17ea" providerId="LiveId" clId="{4C02EB74-F4ED-44A7-9165-AA5AC9563241}" dt="2021-01-01T11:11:49.832" v="7589"/>
          <ac:cxnSpMkLst>
            <pc:docMk/>
            <pc:sldMk cId="3626377760" sldId="339"/>
            <ac:cxnSpMk id="24" creationId="{9E3C865F-53CF-4B48-9952-07D4846E08D3}"/>
          </ac:cxnSpMkLst>
        </pc:cxnChg>
        <pc:cxnChg chg="mod">
          <ac:chgData name="Angelo Ziletti" userId="c78a18fba37b17ea" providerId="LiveId" clId="{4C02EB74-F4ED-44A7-9165-AA5AC9563241}" dt="2021-01-01T11:13:02.933" v="7657" actId="478"/>
          <ac:cxnSpMkLst>
            <pc:docMk/>
            <pc:sldMk cId="3626377760" sldId="339"/>
            <ac:cxnSpMk id="26" creationId="{399D1A59-21AD-4770-95A0-2C3769414998}"/>
          </ac:cxnSpMkLst>
        </pc:cxnChg>
        <pc:cxnChg chg="mod">
          <ac:chgData name="Angelo Ziletti" userId="c78a18fba37b17ea" providerId="LiveId" clId="{4C02EB74-F4ED-44A7-9165-AA5AC9563241}" dt="2021-01-01T11:11:49.832" v="7589"/>
          <ac:cxnSpMkLst>
            <pc:docMk/>
            <pc:sldMk cId="3626377760" sldId="339"/>
            <ac:cxnSpMk id="27" creationId="{D857014F-DF06-43C6-AA9F-713E2AF94DFE}"/>
          </ac:cxnSpMkLst>
        </pc:cxnChg>
        <pc:cxnChg chg="mod">
          <ac:chgData name="Angelo Ziletti" userId="c78a18fba37b17ea" providerId="LiveId" clId="{4C02EB74-F4ED-44A7-9165-AA5AC9563241}" dt="2021-01-01T11:13:02.933" v="7657" actId="478"/>
          <ac:cxnSpMkLst>
            <pc:docMk/>
            <pc:sldMk cId="3626377760" sldId="339"/>
            <ac:cxnSpMk id="28" creationId="{200B90AC-52FD-464E-AAD3-A4A043C567A2}"/>
          </ac:cxnSpMkLst>
        </pc:cxnChg>
        <pc:cxnChg chg="mod">
          <ac:chgData name="Angelo Ziletti" userId="c78a18fba37b17ea" providerId="LiveId" clId="{4C02EB74-F4ED-44A7-9165-AA5AC9563241}" dt="2021-01-01T11:13:56.770" v="7671" actId="478"/>
          <ac:cxnSpMkLst>
            <pc:docMk/>
            <pc:sldMk cId="3626377760" sldId="339"/>
            <ac:cxnSpMk id="36" creationId="{E4183A9E-E9B1-4ECF-95B9-88195B22E7DF}"/>
          </ac:cxnSpMkLst>
        </pc:cxnChg>
        <pc:cxnChg chg="mod">
          <ac:chgData name="Angelo Ziletti" userId="c78a18fba37b17ea" providerId="LiveId" clId="{4C02EB74-F4ED-44A7-9165-AA5AC9563241}" dt="2021-01-01T11:13:00.564" v="7655"/>
          <ac:cxnSpMkLst>
            <pc:docMk/>
            <pc:sldMk cId="3626377760" sldId="339"/>
            <ac:cxnSpMk id="37" creationId="{0699690F-0418-43D5-85BF-6488250B87D5}"/>
          </ac:cxnSpMkLst>
        </pc:cxnChg>
        <pc:cxnChg chg="mod">
          <ac:chgData name="Angelo Ziletti" userId="c78a18fba37b17ea" providerId="LiveId" clId="{4C02EB74-F4ED-44A7-9165-AA5AC9563241}" dt="2021-01-01T11:13:56.770" v="7671" actId="478"/>
          <ac:cxnSpMkLst>
            <pc:docMk/>
            <pc:sldMk cId="3626377760" sldId="339"/>
            <ac:cxnSpMk id="39" creationId="{723E85BF-70D2-4932-BDFD-EA55A420A969}"/>
          </ac:cxnSpMkLst>
        </pc:cxnChg>
        <pc:cxnChg chg="mod">
          <ac:chgData name="Angelo Ziletti" userId="c78a18fba37b17ea" providerId="LiveId" clId="{4C02EB74-F4ED-44A7-9165-AA5AC9563241}" dt="2021-01-01T11:13:00.564" v="7655"/>
          <ac:cxnSpMkLst>
            <pc:docMk/>
            <pc:sldMk cId="3626377760" sldId="339"/>
            <ac:cxnSpMk id="40" creationId="{E0BEA2EF-A5CD-4F05-843F-39988FBC2AA0}"/>
          </ac:cxnSpMkLst>
        </pc:cxnChg>
        <pc:cxnChg chg="mod">
          <ac:chgData name="Angelo Ziletti" userId="c78a18fba37b17ea" providerId="LiveId" clId="{4C02EB74-F4ED-44A7-9165-AA5AC9563241}" dt="2021-01-01T11:13:56.770" v="7671" actId="478"/>
          <ac:cxnSpMkLst>
            <pc:docMk/>
            <pc:sldMk cId="3626377760" sldId="339"/>
            <ac:cxnSpMk id="41" creationId="{56D66BC1-F94E-4E8F-A65C-0905DFFBF34B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2" creationId="{D295163C-1EDB-4EA4-A9C7-EC54133433DA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3" creationId="{BE1B29CD-A059-4020-B33F-6CB5E72093C9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5" creationId="{EA52D5AF-384F-4CEF-B36B-552687405192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6" creationId="{C76CCC85-324E-4054-ADE3-AA828D682D53}"/>
          </ac:cxnSpMkLst>
        </pc:cxnChg>
        <pc:cxnChg chg="mod">
          <ac:chgData name="Angelo Ziletti" userId="c78a18fba37b17ea" providerId="LiveId" clId="{4C02EB74-F4ED-44A7-9165-AA5AC9563241}" dt="2021-01-01T11:13:57.507" v="7672"/>
          <ac:cxnSpMkLst>
            <pc:docMk/>
            <pc:sldMk cId="3626377760" sldId="339"/>
            <ac:cxnSpMk id="57" creationId="{2DCDAE06-37C5-4AFE-9FA9-D00F04210BB8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782607543" sldId="339"/>
        </pc:sldMkLst>
      </pc:sldChg>
      <pc:sldChg chg="addSp delSp modSp new mod">
        <pc:chgData name="Angelo Ziletti" userId="c78a18fba37b17ea" providerId="LiveId" clId="{4C02EB74-F4ED-44A7-9165-AA5AC9563241}" dt="2021-01-03T07:34:52.439" v="15689" actId="1076"/>
        <pc:sldMkLst>
          <pc:docMk/>
          <pc:sldMk cId="174630653" sldId="340"/>
        </pc:sldMkLst>
        <pc:spChg chg="mod">
          <ac:chgData name="Angelo Ziletti" userId="c78a18fba37b17ea" providerId="LiveId" clId="{4C02EB74-F4ED-44A7-9165-AA5AC9563241}" dt="2021-01-02T19:27:51.555" v="14235" actId="20577"/>
          <ac:spMkLst>
            <pc:docMk/>
            <pc:sldMk cId="174630653" sldId="340"/>
            <ac:spMk id="4" creationId="{66DF4F7C-1331-41B1-B9C2-C73D0AFB948A}"/>
          </ac:spMkLst>
        </pc:spChg>
        <pc:spChg chg="mod">
          <ac:chgData name="Angelo Ziletti" userId="c78a18fba37b17ea" providerId="LiveId" clId="{4C02EB74-F4ED-44A7-9165-AA5AC9563241}" dt="2021-01-02T19:24:30.586" v="14112" actId="20577"/>
          <ac:spMkLst>
            <pc:docMk/>
            <pc:sldMk cId="174630653" sldId="340"/>
            <ac:spMk id="5" creationId="{A40C56E5-053D-4480-A942-B0E69844F8AE}"/>
          </ac:spMkLst>
        </pc:spChg>
        <pc:spChg chg="add del mod">
          <ac:chgData name="Angelo Ziletti" userId="c78a18fba37b17ea" providerId="LiveId" clId="{4C02EB74-F4ED-44A7-9165-AA5AC9563241}" dt="2021-01-02T19:29:56.790" v="14335" actId="478"/>
          <ac:spMkLst>
            <pc:docMk/>
            <pc:sldMk cId="174630653" sldId="340"/>
            <ac:spMk id="7" creationId="{C8BE86A3-5A6E-44FB-8C1D-A7F445E9ED45}"/>
          </ac:spMkLst>
        </pc:spChg>
        <pc:spChg chg="add del">
          <ac:chgData name="Angelo Ziletti" userId="c78a18fba37b17ea" providerId="LiveId" clId="{4C02EB74-F4ED-44A7-9165-AA5AC9563241}" dt="2021-01-02T19:22:38.371" v="14055"/>
          <ac:spMkLst>
            <pc:docMk/>
            <pc:sldMk cId="174630653" sldId="340"/>
            <ac:spMk id="8" creationId="{0CA1BF1F-412B-4469-98AB-4D2DF9667FF0}"/>
          </ac:spMkLst>
        </pc:spChg>
        <pc:spChg chg="add del mod">
          <ac:chgData name="Angelo Ziletti" userId="c78a18fba37b17ea" providerId="LiveId" clId="{4C02EB74-F4ED-44A7-9165-AA5AC9563241}" dt="2021-01-02T19:26:46.548" v="14160" actId="478"/>
          <ac:spMkLst>
            <pc:docMk/>
            <pc:sldMk cId="174630653" sldId="340"/>
            <ac:spMk id="10" creationId="{0021848C-C5AA-4970-A8A1-9B54575FD017}"/>
          </ac:spMkLst>
        </pc:spChg>
        <pc:spChg chg="add mod">
          <ac:chgData name="Angelo Ziletti" userId="c78a18fba37b17ea" providerId="LiveId" clId="{4C02EB74-F4ED-44A7-9165-AA5AC9563241}" dt="2021-01-03T07:34:34.942" v="15687" actId="20577"/>
          <ac:spMkLst>
            <pc:docMk/>
            <pc:sldMk cId="174630653" sldId="340"/>
            <ac:spMk id="13" creationId="{67AF5CD1-0FBC-4DDD-BC58-101FD06224AC}"/>
          </ac:spMkLst>
        </pc:spChg>
        <pc:spChg chg="add del mod">
          <ac:chgData name="Angelo Ziletti" userId="c78a18fba37b17ea" providerId="LiveId" clId="{4C02EB74-F4ED-44A7-9165-AA5AC9563241}" dt="2021-01-03T07:34:06.864" v="15673" actId="478"/>
          <ac:spMkLst>
            <pc:docMk/>
            <pc:sldMk cId="174630653" sldId="340"/>
            <ac:spMk id="16" creationId="{BF47C281-F203-4CCA-9966-23AC2D097B23}"/>
          </ac:spMkLst>
        </pc:spChg>
        <pc:spChg chg="add del mod">
          <ac:chgData name="Angelo Ziletti" userId="c78a18fba37b17ea" providerId="LiveId" clId="{4C02EB74-F4ED-44A7-9165-AA5AC9563241}" dt="2021-01-03T07:34:07.742" v="15674" actId="478"/>
          <ac:spMkLst>
            <pc:docMk/>
            <pc:sldMk cId="174630653" sldId="340"/>
            <ac:spMk id="18" creationId="{FAF89E36-6B59-4382-93B4-31A0F8897C54}"/>
          </ac:spMkLst>
        </pc:spChg>
        <pc:picChg chg="add del mod">
          <ac:chgData name="Angelo Ziletti" userId="c78a18fba37b17ea" providerId="LiveId" clId="{4C02EB74-F4ED-44A7-9165-AA5AC9563241}" dt="2021-01-03T07:29:49.953" v="15632" actId="22"/>
          <ac:picMkLst>
            <pc:docMk/>
            <pc:sldMk cId="174630653" sldId="340"/>
            <ac:picMk id="11" creationId="{949D91D5-8C21-4472-8766-38343511FE44}"/>
          </ac:picMkLst>
        </pc:picChg>
        <pc:picChg chg="add mod">
          <ac:chgData name="Angelo Ziletti" userId="c78a18fba37b17ea" providerId="LiveId" clId="{4C02EB74-F4ED-44A7-9165-AA5AC9563241}" dt="2021-01-03T07:34:52.439" v="15689" actId="1076"/>
          <ac:picMkLst>
            <pc:docMk/>
            <pc:sldMk cId="174630653" sldId="340"/>
            <ac:picMk id="15" creationId="{D984B78E-37AD-4491-AC2B-D44B4195DEB7}"/>
          </ac:picMkLst>
        </pc:picChg>
        <pc:picChg chg="add del mod">
          <ac:chgData name="Angelo Ziletti" userId="c78a18fba37b17ea" providerId="LiveId" clId="{4C02EB74-F4ED-44A7-9165-AA5AC9563241}" dt="2021-01-03T07:33:58.972" v="15668" actId="478"/>
          <ac:picMkLst>
            <pc:docMk/>
            <pc:sldMk cId="174630653" sldId="340"/>
            <ac:picMk id="1028" creationId="{B813A481-FEEA-45E1-97DD-0CD370EE66B6}"/>
          </ac:picMkLst>
        </pc:picChg>
        <pc:picChg chg="add del mod">
          <ac:chgData name="Angelo Ziletti" userId="c78a18fba37b17ea" providerId="LiveId" clId="{4C02EB74-F4ED-44A7-9165-AA5AC9563241}" dt="2021-01-03T07:34:09.454" v="15675" actId="478"/>
          <ac:picMkLst>
            <pc:docMk/>
            <pc:sldMk cId="174630653" sldId="340"/>
            <ac:picMk id="1030" creationId="{9E3D17D7-4B15-4E97-91B5-7F1EBFB41C65}"/>
          </ac:picMkLst>
        </pc:picChg>
        <pc:picChg chg="add del mod">
          <ac:chgData name="Angelo Ziletti" userId="c78a18fba37b17ea" providerId="LiveId" clId="{4C02EB74-F4ED-44A7-9165-AA5AC9563241}" dt="2021-01-02T19:26:44.876" v="14159" actId="478"/>
          <ac:picMkLst>
            <pc:docMk/>
            <pc:sldMk cId="174630653" sldId="340"/>
            <ac:picMk id="1032" creationId="{2F163C8C-61E1-42C3-B997-565024F6BC46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857883830" sldId="34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43894517" sldId="341"/>
        </pc:sldMkLst>
      </pc:sldChg>
      <pc:sldChg chg="addSp delSp modSp new mod delAnim modAnim">
        <pc:chgData name="Angelo Ziletti" userId="c78a18fba37b17ea" providerId="LiveId" clId="{4C02EB74-F4ED-44A7-9165-AA5AC9563241}" dt="2021-01-13T13:57:26.460" v="30290"/>
        <pc:sldMkLst>
          <pc:docMk/>
          <pc:sldMk cId="1557870001" sldId="341"/>
        </pc:sldMkLst>
        <pc:spChg chg="mod">
          <ac:chgData name="Angelo Ziletti" userId="c78a18fba37b17ea" providerId="LiveId" clId="{4C02EB74-F4ED-44A7-9165-AA5AC9563241}" dt="2021-01-02T09:43:13.066" v="9138" actId="20577"/>
          <ac:spMkLst>
            <pc:docMk/>
            <pc:sldMk cId="1557870001" sldId="341"/>
            <ac:spMk id="4" creationId="{F301805E-8A75-4D2E-AC68-4A5225335F4E}"/>
          </ac:spMkLst>
        </pc:spChg>
        <pc:spChg chg="mod">
          <ac:chgData name="Angelo Ziletti" userId="c78a18fba37b17ea" providerId="LiveId" clId="{4C02EB74-F4ED-44A7-9165-AA5AC9563241}" dt="2021-01-09T13:36:52.990" v="29763" actId="207"/>
          <ac:spMkLst>
            <pc:docMk/>
            <pc:sldMk cId="1557870001" sldId="341"/>
            <ac:spMk id="5" creationId="{89A7E483-AAE5-42CF-92C8-D24801A1369B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9" creationId="{398571A3-9AF2-4528-89C3-4E53C4E1F83A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0" creationId="{72405709-1BD5-4AE5-A002-F842BEF98512}"/>
          </ac:spMkLst>
        </pc:spChg>
        <pc:spChg chg="del mod">
          <ac:chgData name="Angelo Ziletti" userId="c78a18fba37b17ea" providerId="LiveId" clId="{4C02EB74-F4ED-44A7-9165-AA5AC9563241}" dt="2021-01-02T09:43:53.128" v="9152" actId="478"/>
          <ac:spMkLst>
            <pc:docMk/>
            <pc:sldMk cId="1557870001" sldId="341"/>
            <ac:spMk id="11" creationId="{6D4CDEAC-8B4C-4D67-9FD7-5B142758526E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4" creationId="{11523CC0-9EA2-4A05-AB83-1199FC95CE69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5" creationId="{6E17FD6D-416D-42CA-AB45-368C1517F79C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16" creationId="{F6158E17-7A1B-4BFF-8D8B-E904E989A0D8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21" creationId="{680A9615-5719-44FC-9190-3D4AF5054D29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22" creationId="{72EF2675-4B58-457F-A679-B4B814EDA6E3}"/>
          </ac:spMkLst>
        </pc:spChg>
        <pc:spChg chg="mod">
          <ac:chgData name="Angelo Ziletti" userId="c78a18fba37b17ea" providerId="LiveId" clId="{4C02EB74-F4ED-44A7-9165-AA5AC9563241}" dt="2021-01-02T09:43:18.094" v="9140"/>
          <ac:spMkLst>
            <pc:docMk/>
            <pc:sldMk cId="1557870001" sldId="341"/>
            <ac:spMk id="23" creationId="{2EEFF04E-C34A-4FA7-B109-6C8250DFD9ED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28" creationId="{CC87C951-66DB-4F47-B0E4-E5CAC1D77669}"/>
          </ac:spMkLst>
        </pc:spChg>
        <pc:spChg chg="del mod topLvl">
          <ac:chgData name="Angelo Ziletti" userId="c78a18fba37b17ea" providerId="LiveId" clId="{4C02EB74-F4ED-44A7-9165-AA5AC9563241}" dt="2021-01-02T09:43:50.837" v="9150" actId="478"/>
          <ac:spMkLst>
            <pc:docMk/>
            <pc:sldMk cId="1557870001" sldId="341"/>
            <ac:spMk id="29" creationId="{4C2848F0-36EA-4EB2-BD35-989998F9A108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0" creationId="{093CDE1B-0AE1-49C7-B930-F1442129FF72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1" creationId="{7D2035D9-2C18-4A63-B6C5-635F9E37E128}"/>
          </ac:spMkLst>
        </pc:spChg>
        <pc:spChg chg="mod topLvl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2" creationId="{5489C4B5-FA33-48BE-BB61-FFAF9B444406}"/>
          </ac:spMkLst>
        </pc:spChg>
        <pc:spChg chg="del mod topLvl">
          <ac:chgData name="Angelo Ziletti" userId="c78a18fba37b17ea" providerId="LiveId" clId="{4C02EB74-F4ED-44A7-9165-AA5AC9563241}" dt="2021-01-02T09:43:49.157" v="9148" actId="478"/>
          <ac:spMkLst>
            <pc:docMk/>
            <pc:sldMk cId="1557870001" sldId="341"/>
            <ac:spMk id="33" creationId="{64CDDC37-8FE3-46B8-A785-94860115D1A5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7" creationId="{A53ABAB4-5A90-4E32-911A-FF91E969AEE4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38" creationId="{B21722B9-39B7-4EC9-83DE-FA5DE3A4CC4A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1" creationId="{B4557CDD-0C66-444F-ADE7-3277FF2AC111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2" creationId="{2310E36D-E359-4623-83B0-8111FCA247D2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3" creationId="{FA410230-3455-493F-93E2-D54B08944DDD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4" creationId="{857F20AE-9FB9-431D-A42E-0CA997E8A0F4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7" creationId="{20C7DA77-FB5C-42A4-949F-A7F13E0403FC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48" creationId="{0C1AF1D3-867A-4B66-9564-1256E5146D67}"/>
          </ac:spMkLst>
        </pc:spChg>
        <pc:spChg chg="add mod">
          <ac:chgData name="Angelo Ziletti" userId="c78a18fba37b17ea" providerId="LiveId" clId="{4C02EB74-F4ED-44A7-9165-AA5AC9563241}" dt="2021-01-02T12:14:29.425" v="10658" actId="20577"/>
          <ac:spMkLst>
            <pc:docMk/>
            <pc:sldMk cId="1557870001" sldId="341"/>
            <ac:spMk id="49" creationId="{2E4D7E41-BB2C-43A9-BE80-203801F54C0A}"/>
          </ac:spMkLst>
        </pc:spChg>
        <pc:spChg chg="add mod">
          <ac:chgData name="Angelo Ziletti" userId="c78a18fba37b17ea" providerId="LiveId" clId="{4C02EB74-F4ED-44A7-9165-AA5AC9563241}" dt="2021-01-02T12:14:26.810" v="10657" actId="20577"/>
          <ac:spMkLst>
            <pc:docMk/>
            <pc:sldMk cId="1557870001" sldId="341"/>
            <ac:spMk id="50" creationId="{45638434-F8D3-4A8B-BDFE-CF8E86472517}"/>
          </ac:spMkLst>
        </pc:spChg>
        <pc:spChg chg="add del mod">
          <ac:chgData name="Angelo Ziletti" userId="c78a18fba37b17ea" providerId="LiveId" clId="{4C02EB74-F4ED-44A7-9165-AA5AC9563241}" dt="2021-01-02T09:45:07.577" v="9177" actId="478"/>
          <ac:spMkLst>
            <pc:docMk/>
            <pc:sldMk cId="1557870001" sldId="341"/>
            <ac:spMk id="53" creationId="{F4E34140-4D21-4382-B220-D34F37813C05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54" creationId="{2C0C883A-600F-483C-B5CD-6A3EF75A5711}"/>
          </ac:spMkLst>
        </pc:spChg>
        <pc:spChg chg="add mod">
          <ac:chgData name="Angelo Ziletti" userId="c78a18fba37b17ea" providerId="LiveId" clId="{4C02EB74-F4ED-44A7-9165-AA5AC9563241}" dt="2021-01-02T09:46:19.064" v="9205" actId="164"/>
          <ac:spMkLst>
            <pc:docMk/>
            <pc:sldMk cId="1557870001" sldId="341"/>
            <ac:spMk id="56" creationId="{8F4C7797-44DE-4B13-B8DE-BFBD11B05ED8}"/>
          </ac:spMkLst>
        </pc:spChg>
        <pc:spChg chg="add del mod">
          <ac:chgData name="Angelo Ziletti" userId="c78a18fba37b17ea" providerId="LiveId" clId="{4C02EB74-F4ED-44A7-9165-AA5AC9563241}" dt="2021-01-02T12:20:44.629" v="10749" actId="478"/>
          <ac:spMkLst>
            <pc:docMk/>
            <pc:sldMk cId="1557870001" sldId="341"/>
            <ac:spMk id="63" creationId="{6F30D2B8-A389-427E-A803-C011B83C3188}"/>
          </ac:spMkLst>
        </pc:spChg>
        <pc:spChg chg="add mod">
          <ac:chgData name="Angelo Ziletti" userId="c78a18fba37b17ea" providerId="LiveId" clId="{4C02EB74-F4ED-44A7-9165-AA5AC9563241}" dt="2021-01-02T10:24:32.856" v="9421" actId="1076"/>
          <ac:spMkLst>
            <pc:docMk/>
            <pc:sldMk cId="1557870001" sldId="341"/>
            <ac:spMk id="64" creationId="{4DA2D88C-D626-43A3-8D4A-6FD5671246D0}"/>
          </ac:spMkLst>
        </pc:spChg>
        <pc:spChg chg="add del mod">
          <ac:chgData name="Angelo Ziletti" userId="c78a18fba37b17ea" providerId="LiveId" clId="{4C02EB74-F4ED-44A7-9165-AA5AC9563241}" dt="2021-01-02T12:20:44.629" v="10751"/>
          <ac:spMkLst>
            <pc:docMk/>
            <pc:sldMk cId="1557870001" sldId="341"/>
            <ac:spMk id="66" creationId="{FB948B24-9A25-497D-A3A1-CE57A20E184A}"/>
          </ac:spMkLst>
        </pc:spChg>
        <pc:grpChg chg="add del mod">
          <ac:chgData name="Angelo Ziletti" userId="c78a18fba37b17ea" providerId="LiveId" clId="{4C02EB74-F4ED-44A7-9165-AA5AC9563241}" dt="2021-01-02T09:43:54.057" v="9153" actId="478"/>
          <ac:grpSpMkLst>
            <pc:docMk/>
            <pc:sldMk cId="1557870001" sldId="341"/>
            <ac:grpSpMk id="6" creationId="{07E29B34-BC73-484B-B1C5-C61F4C58686F}"/>
          </ac:grpSpMkLst>
        </pc:grpChg>
        <pc:grpChg chg="mod">
          <ac:chgData name="Angelo Ziletti" userId="c78a18fba37b17ea" providerId="LiveId" clId="{4C02EB74-F4ED-44A7-9165-AA5AC9563241}" dt="2021-01-02T09:43:18.094" v="9140"/>
          <ac:grpSpMkLst>
            <pc:docMk/>
            <pc:sldMk cId="1557870001" sldId="341"/>
            <ac:grpSpMk id="7" creationId="{E21AFD35-EBFF-44A9-8869-2AE7FFF64B39}"/>
          </ac:grpSpMkLst>
        </pc:grpChg>
        <pc:grpChg chg="add del mod">
          <ac:chgData name="Angelo Ziletti" userId="c78a18fba37b17ea" providerId="LiveId" clId="{4C02EB74-F4ED-44A7-9165-AA5AC9563241}" dt="2021-01-02T09:43:30.526" v="9142" actId="478"/>
          <ac:grpSpMkLst>
            <pc:docMk/>
            <pc:sldMk cId="1557870001" sldId="341"/>
            <ac:grpSpMk id="13" creationId="{B9B9AC3D-0D4A-48AE-8648-63878A62C559}"/>
          </ac:grpSpMkLst>
        </pc:grpChg>
        <pc:grpChg chg="add del mod">
          <ac:chgData name="Angelo Ziletti" userId="c78a18fba37b17ea" providerId="LiveId" clId="{4C02EB74-F4ED-44A7-9165-AA5AC9563241}" dt="2021-01-02T09:43:32.664" v="9143" actId="478"/>
          <ac:grpSpMkLst>
            <pc:docMk/>
            <pc:sldMk cId="1557870001" sldId="341"/>
            <ac:grpSpMk id="20" creationId="{515A64C1-7EC4-4C50-B945-1528A83E1A41}"/>
          </ac:grpSpMkLst>
        </pc:grpChg>
        <pc:grpChg chg="add del mod">
          <ac:chgData name="Angelo Ziletti" userId="c78a18fba37b17ea" providerId="LiveId" clId="{4C02EB74-F4ED-44A7-9165-AA5AC9563241}" dt="2021-01-02T09:43:37.034" v="9144" actId="165"/>
          <ac:grpSpMkLst>
            <pc:docMk/>
            <pc:sldMk cId="1557870001" sldId="341"/>
            <ac:grpSpMk id="26" creationId="{A4095718-BAA9-4763-83E0-568F3EF92F22}"/>
          </ac:grpSpMkLst>
        </pc:grpChg>
        <pc:grpChg chg="add del mod topLvl">
          <ac:chgData name="Angelo Ziletti" userId="c78a18fba37b17ea" providerId="LiveId" clId="{4C02EB74-F4ED-44A7-9165-AA5AC9563241}" dt="2021-01-02T09:43:46.874" v="9147" actId="165"/>
          <ac:grpSpMkLst>
            <pc:docMk/>
            <pc:sldMk cId="1557870001" sldId="341"/>
            <ac:grpSpMk id="27" creationId="{AE0F6228-E546-4127-8899-463788B743FF}"/>
          </ac:grpSpMkLst>
        </pc:grpChg>
        <pc:grpChg chg="add del mod">
          <ac:chgData name="Angelo Ziletti" userId="c78a18fba37b17ea" providerId="LiveId" clId="{4C02EB74-F4ED-44A7-9165-AA5AC9563241}" dt="2021-01-02T12:20:12.086" v="10687" actId="478"/>
          <ac:grpSpMkLst>
            <pc:docMk/>
            <pc:sldMk cId="1557870001" sldId="341"/>
            <ac:grpSpMk id="62" creationId="{72DAB856-FFC1-41EE-9690-85213BBEDD9B}"/>
          </ac:grpSpMkLst>
        </pc:grpChg>
        <pc:grpChg chg="del mod">
          <ac:chgData name="Angelo Ziletti" userId="c78a18fba37b17ea" providerId="LiveId" clId="{4C02EB74-F4ED-44A7-9165-AA5AC9563241}" dt="2021-01-02T12:26:06.265" v="11119" actId="478"/>
          <ac:grpSpMkLst>
            <pc:docMk/>
            <pc:sldMk cId="1557870001" sldId="341"/>
            <ac:grpSpMk id="69" creationId="{CE958581-0194-443B-A317-D2124D5347D0}"/>
          </ac:grpSpMkLst>
        </pc:grpChg>
        <pc:grpChg chg="del mod">
          <ac:chgData name="Angelo Ziletti" userId="c78a18fba37b17ea" providerId="LiveId" clId="{4C02EB74-F4ED-44A7-9165-AA5AC9563241}" dt="2021-01-02T12:26:19.895" v="11123" actId="478"/>
          <ac:grpSpMkLst>
            <pc:docMk/>
            <pc:sldMk cId="1557870001" sldId="341"/>
            <ac:grpSpMk id="72" creationId="{64ED856B-3B19-4268-991F-A78985583187}"/>
          </ac:grpSpMkLst>
        </pc:grpChg>
        <pc:grpChg chg="add mod">
          <ac:chgData name="Angelo Ziletti" userId="c78a18fba37b17ea" providerId="LiveId" clId="{4C02EB74-F4ED-44A7-9165-AA5AC9563241}" dt="2021-01-02T12:26:58.423" v="11128" actId="164"/>
          <ac:grpSpMkLst>
            <pc:docMk/>
            <pc:sldMk cId="1557870001" sldId="341"/>
            <ac:grpSpMk id="76" creationId="{B1CCC9AE-FF3E-4BA0-AE5C-6C4AA353002B}"/>
          </ac:grpSpMkLst>
        </pc:grpChg>
        <pc:grpChg chg="del mod">
          <ac:chgData name="Angelo Ziletti" userId="c78a18fba37b17ea" providerId="LiveId" clId="{4C02EB74-F4ED-44A7-9165-AA5AC9563241}" dt="2021-01-02T12:27:11.057" v="11134"/>
          <ac:grpSpMkLst>
            <pc:docMk/>
            <pc:sldMk cId="1557870001" sldId="341"/>
            <ac:grpSpMk id="79" creationId="{A039C1E0-DDC0-4EE2-A8C9-23131738BEC8}"/>
          </ac:grpSpMkLst>
        </pc:grpChg>
        <pc:grpChg chg="mod">
          <ac:chgData name="Angelo Ziletti" userId="c78a18fba37b17ea" providerId="LiveId" clId="{4C02EB74-F4ED-44A7-9165-AA5AC9563241}" dt="2021-01-02T12:27:11.057" v="11134"/>
          <ac:grpSpMkLst>
            <pc:docMk/>
            <pc:sldMk cId="1557870001" sldId="341"/>
            <ac:grpSpMk id="81" creationId="{C5669F76-D2D4-4F8B-B185-B9CBE29F99CB}"/>
          </ac:grpSpMkLst>
        </pc:grpChg>
        <pc:inkChg chg="add mod">
          <ac:chgData name="Angelo Ziletti" userId="c78a18fba37b17ea" providerId="LiveId" clId="{4C02EB74-F4ED-44A7-9165-AA5AC9563241}" dt="2021-01-02T12:26:02.906" v="11117"/>
          <ac:inkMkLst>
            <pc:docMk/>
            <pc:sldMk cId="1557870001" sldId="341"/>
            <ac:inkMk id="67" creationId="{B32E5D4B-76AF-44F0-AC35-73490B758C1D}"/>
          </ac:inkMkLst>
        </pc:inkChg>
        <pc:inkChg chg="add mod">
          <ac:chgData name="Angelo Ziletti" userId="c78a18fba37b17ea" providerId="LiveId" clId="{4C02EB74-F4ED-44A7-9165-AA5AC9563241}" dt="2021-01-02T12:26:02.906" v="11117"/>
          <ac:inkMkLst>
            <pc:docMk/>
            <pc:sldMk cId="1557870001" sldId="341"/>
            <ac:inkMk id="68" creationId="{BDF8B8F9-89B6-432B-9B67-26A044047816}"/>
          </ac:inkMkLst>
        </pc:inkChg>
        <pc:inkChg chg="add mod">
          <ac:chgData name="Angelo Ziletti" userId="c78a18fba37b17ea" providerId="LiveId" clId="{4C02EB74-F4ED-44A7-9165-AA5AC9563241}" dt="2021-01-02T12:26:17.176" v="11122"/>
          <ac:inkMkLst>
            <pc:docMk/>
            <pc:sldMk cId="1557870001" sldId="341"/>
            <ac:inkMk id="70" creationId="{768D1603-C19F-489E-81A4-8CE80C75F276}"/>
          </ac:inkMkLst>
        </pc:inkChg>
        <pc:inkChg chg="add mod">
          <ac:chgData name="Angelo Ziletti" userId="c78a18fba37b17ea" providerId="LiveId" clId="{4C02EB74-F4ED-44A7-9165-AA5AC9563241}" dt="2021-01-02T12:26:17.176" v="11122"/>
          <ac:inkMkLst>
            <pc:docMk/>
            <pc:sldMk cId="1557870001" sldId="341"/>
            <ac:inkMk id="71" creationId="{C2B45282-6CDC-4810-B70E-3DF4603AA91C}"/>
          </ac:inkMkLst>
        </pc:inkChg>
        <pc:inkChg chg="add mod">
          <ac:chgData name="Angelo Ziletti" userId="c78a18fba37b17ea" providerId="LiveId" clId="{4C02EB74-F4ED-44A7-9165-AA5AC9563241}" dt="2021-01-02T12:26:58.423" v="11128" actId="164"/>
          <ac:inkMkLst>
            <pc:docMk/>
            <pc:sldMk cId="1557870001" sldId="341"/>
            <ac:inkMk id="73" creationId="{D045DD1B-BF02-4EC1-AD3C-5B4F59F4C66B}"/>
          </ac:inkMkLst>
        </pc:inkChg>
        <pc:inkChg chg="add mod">
          <ac:chgData name="Angelo Ziletti" userId="c78a18fba37b17ea" providerId="LiveId" clId="{4C02EB74-F4ED-44A7-9165-AA5AC9563241}" dt="2021-01-02T12:26:58.423" v="11128" actId="164"/>
          <ac:inkMkLst>
            <pc:docMk/>
            <pc:sldMk cId="1557870001" sldId="341"/>
            <ac:inkMk id="74" creationId="{BEDADA5B-F4FA-44CC-A36A-546C5597308D}"/>
          </ac:inkMkLst>
        </pc:inkChg>
        <pc:inkChg chg="add del">
          <ac:chgData name="Angelo Ziletti" userId="c78a18fba37b17ea" providerId="LiveId" clId="{4C02EB74-F4ED-44A7-9165-AA5AC9563241}" dt="2021-01-02T12:26:51.989" v="11127" actId="478"/>
          <ac:inkMkLst>
            <pc:docMk/>
            <pc:sldMk cId="1557870001" sldId="341"/>
            <ac:inkMk id="75" creationId="{750030DC-A04E-4438-88BE-5C6274BA997F}"/>
          </ac:inkMkLst>
        </pc:inkChg>
        <pc:inkChg chg="add mod">
          <ac:chgData name="Angelo Ziletti" userId="c78a18fba37b17ea" providerId="LiveId" clId="{4C02EB74-F4ED-44A7-9165-AA5AC9563241}" dt="2021-01-02T12:27:11.057" v="11134"/>
          <ac:inkMkLst>
            <pc:docMk/>
            <pc:sldMk cId="1557870001" sldId="341"/>
            <ac:inkMk id="77" creationId="{6657BC56-2A7F-4D58-9DB3-A1B7702DD314}"/>
          </ac:inkMkLst>
        </pc:inkChg>
        <pc:inkChg chg="add mod">
          <ac:chgData name="Angelo Ziletti" userId="c78a18fba37b17ea" providerId="LiveId" clId="{4C02EB74-F4ED-44A7-9165-AA5AC9563241}" dt="2021-01-02T12:27:11.057" v="11134"/>
          <ac:inkMkLst>
            <pc:docMk/>
            <pc:sldMk cId="1557870001" sldId="341"/>
            <ac:inkMk id="78" creationId="{451198A7-5E86-43CC-BCE3-FFF0749736FD}"/>
          </ac:inkMkLst>
        </pc:inkChg>
        <pc:inkChg chg="add mod">
          <ac:chgData name="Angelo Ziletti" userId="c78a18fba37b17ea" providerId="LiveId" clId="{4C02EB74-F4ED-44A7-9165-AA5AC9563241}" dt="2021-01-02T12:27:11.057" v="11134"/>
          <ac:inkMkLst>
            <pc:docMk/>
            <pc:sldMk cId="1557870001" sldId="341"/>
            <ac:inkMk id="80" creationId="{CD93E30E-0B88-4666-AD28-77B6D22EA0EE}"/>
          </ac:inkMkLst>
        </pc:ink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8" creationId="{497E30FF-18B9-4507-869F-BB5A93A7DADF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2" creationId="{FF551D56-0772-4910-836F-A852A987804D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7" creationId="{8E09CAE5-3424-487A-A347-DC7F37ADB104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8" creationId="{1333D407-AD03-4F7D-AA51-9C5A1A3307CC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19" creationId="{B9E56517-CA17-4D02-8E92-7797F2B4D24A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24" creationId="{4A73269A-26C7-439A-9932-7B2211D1F618}"/>
          </ac:cxnSpMkLst>
        </pc:cxnChg>
        <pc:cxnChg chg="mod">
          <ac:chgData name="Angelo Ziletti" userId="c78a18fba37b17ea" providerId="LiveId" clId="{4C02EB74-F4ED-44A7-9165-AA5AC9563241}" dt="2021-01-02T09:43:18.094" v="9140"/>
          <ac:cxnSpMkLst>
            <pc:docMk/>
            <pc:sldMk cId="1557870001" sldId="341"/>
            <ac:cxnSpMk id="25" creationId="{A31ED50A-F736-409D-9DAF-1DDAB8BA7BE3}"/>
          </ac:cxnSpMkLst>
        </pc:cxnChg>
        <pc:cxnChg chg="del mod topLvl">
          <ac:chgData name="Angelo Ziletti" userId="c78a18fba37b17ea" providerId="LiveId" clId="{4C02EB74-F4ED-44A7-9165-AA5AC9563241}" dt="2021-01-02T09:43:51.696" v="9151" actId="478"/>
          <ac:cxnSpMkLst>
            <pc:docMk/>
            <pc:sldMk cId="1557870001" sldId="341"/>
            <ac:cxnSpMk id="34" creationId="{D7B870D1-9595-43F0-B80D-E9208CC9472F}"/>
          </ac:cxnSpMkLst>
        </pc:cxnChg>
        <pc:cxnChg chg="mod topLvl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35" creationId="{3887872D-DFA7-48FF-948C-24BF07408D52}"/>
          </ac:cxnSpMkLst>
        </pc:cxnChg>
        <pc:cxnChg chg="mod topLvl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36" creationId="{6066D706-6D5C-44A0-BEDB-AB5754B6948E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39" creationId="{4CAACDB6-0D07-4A36-A08C-77A9F6A5495D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40" creationId="{99274459-D1F1-433B-AF09-2F57E3828A26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45" creationId="{127843B1-D08B-4F80-83FC-BFB628EFD04E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46" creationId="{D4730CD8-EDF1-40B8-98C5-DE45D4878335}"/>
          </ac:cxnSpMkLst>
        </pc:cxnChg>
        <pc:cxnChg chg="add del mod">
          <ac:chgData name="Angelo Ziletti" userId="c78a18fba37b17ea" providerId="LiveId" clId="{4C02EB74-F4ED-44A7-9165-AA5AC9563241}" dt="2021-01-02T09:45:08.456" v="9178" actId="478"/>
          <ac:cxnSpMkLst>
            <pc:docMk/>
            <pc:sldMk cId="1557870001" sldId="341"/>
            <ac:cxnSpMk id="51" creationId="{E65DCD7D-7FC8-49B3-8EDA-71508FE96667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2" creationId="{3C0F64B1-7AF1-4DF3-B707-E017685F30FF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7" creationId="{8845C4F9-DC5F-4DC7-983E-CFBE64BA02C1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8" creationId="{F32E13DD-C290-4685-B5F9-B2F8F6247100}"/>
          </ac:cxnSpMkLst>
        </pc:cxnChg>
        <pc:cxnChg chg="add mod">
          <ac:chgData name="Angelo Ziletti" userId="c78a18fba37b17ea" providerId="LiveId" clId="{4C02EB74-F4ED-44A7-9165-AA5AC9563241}" dt="2021-01-02T09:46:19.064" v="9205" actId="164"/>
          <ac:cxnSpMkLst>
            <pc:docMk/>
            <pc:sldMk cId="1557870001" sldId="341"/>
            <ac:cxnSpMk id="59" creationId="{E485858E-A503-4023-ACC0-E6A8A40F717B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10678098" sldId="342"/>
        </pc:sldMkLst>
      </pc:sldChg>
      <pc:sldChg chg="addSp delSp modSp add mod modAnim">
        <pc:chgData name="Angelo Ziletti" userId="c78a18fba37b17ea" providerId="LiveId" clId="{4C02EB74-F4ED-44A7-9165-AA5AC9563241}" dt="2021-01-02T12:14:13.603" v="10655" actId="20577"/>
        <pc:sldMkLst>
          <pc:docMk/>
          <pc:sldMk cId="4156876822" sldId="342"/>
        </pc:sldMkLst>
        <pc:spChg chg="mod">
          <ac:chgData name="Angelo Ziletti" userId="c78a18fba37b17ea" providerId="LiveId" clId="{4C02EB74-F4ED-44A7-9165-AA5AC9563241}" dt="2021-01-01T12:21:09.696" v="8792" actId="20577"/>
          <ac:spMkLst>
            <pc:docMk/>
            <pc:sldMk cId="4156876822" sldId="342"/>
            <ac:spMk id="4" creationId="{F94B49C6-60B5-4E9C-B8F8-B9918F092426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23" creationId="{3D57C510-9441-4362-B741-21257CF3E292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24" creationId="{8B148E32-CF7F-4C00-A55A-F20B7DE6BB2B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25" creationId="{A676E933-6874-4273-A8E3-A44B9C300F6D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43" creationId="{22625452-C9FF-4EC3-9ED7-7896AE7CF5F1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44" creationId="{4E5890D4-951A-47D8-AA4B-84EAD7A88012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45" creationId="{82CDA30C-EF9C-4D56-AF30-8A7C21DE6285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0" creationId="{13DA691E-86E6-43EF-BF9D-E42EABADF82B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1" creationId="{81C250F4-0426-4BE3-99DB-341E2C36A1A8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2" creationId="{330AE78E-2F8B-4EA4-8EB7-DB71080CF223}"/>
          </ac:spMkLst>
        </pc:spChg>
        <pc:spChg chg="mod">
          <ac:chgData name="Angelo Ziletti" userId="c78a18fba37b17ea" providerId="LiveId" clId="{4C02EB74-F4ED-44A7-9165-AA5AC9563241}" dt="2021-01-02T12:14:13.603" v="10655" actId="20577"/>
          <ac:spMkLst>
            <pc:docMk/>
            <pc:sldMk cId="4156876822" sldId="342"/>
            <ac:spMk id="57" creationId="{7D1DB0C0-597E-4527-8362-2EDBAB0E1D29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58" creationId="{A7DBC7EA-8A07-4CF1-87AB-F1F5C3C91B33}"/>
          </ac:spMkLst>
        </pc:spChg>
        <pc:spChg chg="mod">
          <ac:chgData name="Angelo Ziletti" userId="c78a18fba37b17ea" providerId="LiveId" clId="{4C02EB74-F4ED-44A7-9165-AA5AC9563241}" dt="2021-01-02T12:14:10.704" v="10654" actId="20577"/>
          <ac:spMkLst>
            <pc:docMk/>
            <pc:sldMk cId="4156876822" sldId="342"/>
            <ac:spMk id="59" creationId="{9287527A-AD95-4C9F-977A-81D9508ADFF7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4" creationId="{E2978EAF-C6FE-4B33-85FE-F22B4D55ED24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5" creationId="{BA23567F-5693-45E6-BE81-210B82E62BE8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6" creationId="{6122D7CF-9386-45AD-B04B-73A1DAF2B1E1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8" creationId="{A5C0E6AE-33B1-4464-B46E-3E1BEADCAA1C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69" creationId="{E056A491-F26E-4911-A4FA-E695872840F7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0" creationId="{B3EA85F7-9C8C-49EC-B41F-A572486809B4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1" creationId="{48E57ECC-5372-49AB-BD36-AE55B7FF92B6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2" creationId="{4C1E1FD2-03A7-40C2-9335-F7C200E8650D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3" creationId="{B1191CEA-0EF7-481C-AEB2-0C742AE98E6C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4" creationId="{5B169A2C-439F-4DE0-BFEF-734FA92C9613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5" creationId="{B5F0BD88-117B-4B61-BB16-09A213189E10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6" creationId="{E70F896D-A35E-4F0B-99DD-BD612C103FCE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7" creationId="{263BB507-3592-4E6B-BA22-BB88D0D2838D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78" creationId="{94C07A43-FFFF-40DD-BB0E-CBEE13B6D56B}"/>
          </ac:spMkLst>
        </pc:spChg>
        <pc:spChg chg="add del mod">
          <ac:chgData name="Angelo Ziletti" userId="c78a18fba37b17ea" providerId="LiveId" clId="{4C02EB74-F4ED-44A7-9165-AA5AC9563241}" dt="2021-01-01T12:21:26.484" v="8796" actId="478"/>
          <ac:spMkLst>
            <pc:docMk/>
            <pc:sldMk cId="4156876822" sldId="342"/>
            <ac:spMk id="79" creationId="{B3B40CA3-8810-4196-AD33-BB1F12645680}"/>
          </ac:spMkLst>
        </pc:spChg>
        <pc:spChg chg="del">
          <ac:chgData name="Angelo Ziletti" userId="c78a18fba37b17ea" providerId="LiveId" clId="{4C02EB74-F4ED-44A7-9165-AA5AC9563241}" dt="2021-01-01T12:26:20.304" v="8894" actId="478"/>
          <ac:spMkLst>
            <pc:docMk/>
            <pc:sldMk cId="4156876822" sldId="342"/>
            <ac:spMk id="80" creationId="{1446898E-C65B-4DFE-80ED-5CE81AEA8826}"/>
          </ac:spMkLst>
        </pc:spChg>
        <pc:spChg chg="add del mod">
          <ac:chgData name="Angelo Ziletti" userId="c78a18fba37b17ea" providerId="LiveId" clId="{4C02EB74-F4ED-44A7-9165-AA5AC9563241}" dt="2021-01-01T12:21:29.821" v="8799" actId="478"/>
          <ac:spMkLst>
            <pc:docMk/>
            <pc:sldMk cId="4156876822" sldId="342"/>
            <ac:spMk id="81" creationId="{4767C357-95F7-4C39-95C0-16C5FD49C63E}"/>
          </ac:spMkLst>
        </pc:spChg>
        <pc:spChg chg="mod topLvl">
          <ac:chgData name="Angelo Ziletti" userId="c78a18fba37b17ea" providerId="LiveId" clId="{4C02EB74-F4ED-44A7-9165-AA5AC9563241}" dt="2021-01-01T12:23:24.424" v="8832" actId="164"/>
          <ac:spMkLst>
            <pc:docMk/>
            <pc:sldMk cId="4156876822" sldId="342"/>
            <ac:spMk id="87" creationId="{BBBD2D70-C9AB-4DEB-B732-B99EB01D6CBE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88" creationId="{FAD07C74-AED7-4DEF-A76C-9204100D7F12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93" creationId="{167FD4BF-227D-4B4A-8EC5-6C07B11EEFEE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95" creationId="{EBDF6E32-7F17-4C45-8D07-00D6EAE8814E}"/>
          </ac:spMkLst>
        </pc:spChg>
        <pc:spChg chg="mod">
          <ac:chgData name="Angelo Ziletti" userId="c78a18fba37b17ea" providerId="LiveId" clId="{4C02EB74-F4ED-44A7-9165-AA5AC9563241}" dt="2021-01-02T12:14:07.099" v="10651" actId="20577"/>
          <ac:spMkLst>
            <pc:docMk/>
            <pc:sldMk cId="4156876822" sldId="342"/>
            <ac:spMk id="97" creationId="{CC8DE1E7-3D3C-416F-9E4C-85E9B17DADAC}"/>
          </ac:spMkLst>
        </pc:spChg>
        <pc:spChg chg="mod">
          <ac:chgData name="Angelo Ziletti" userId="c78a18fba37b17ea" providerId="LiveId" clId="{4C02EB74-F4ED-44A7-9165-AA5AC9563241}" dt="2021-01-02T10:36:47.925" v="10191" actId="164"/>
          <ac:spMkLst>
            <pc:docMk/>
            <pc:sldMk cId="4156876822" sldId="342"/>
            <ac:spMk id="103" creationId="{5297C40E-D021-481E-A323-1DBF09C31E4E}"/>
          </ac:spMkLst>
        </pc:spChg>
        <pc:spChg chg="add del mod">
          <ac:chgData name="Angelo Ziletti" userId="c78a18fba37b17ea" providerId="LiveId" clId="{4C02EB74-F4ED-44A7-9165-AA5AC9563241}" dt="2021-01-02T10:32:39.610" v="9855" actId="22"/>
          <ac:spMkLst>
            <pc:docMk/>
            <pc:sldMk cId="4156876822" sldId="342"/>
            <ac:spMk id="111" creationId="{05B3A3DF-7CDC-42FA-BEF3-F7CB0F8321FD}"/>
          </ac:spMkLst>
        </pc:spChg>
        <pc:spChg chg="mod topLvl">
          <ac:chgData name="Angelo Ziletti" userId="c78a18fba37b17ea" providerId="LiveId" clId="{4C02EB74-F4ED-44A7-9165-AA5AC9563241}" dt="2021-01-01T12:21:35.642" v="8801" actId="164"/>
          <ac:spMkLst>
            <pc:docMk/>
            <pc:sldMk cId="4156876822" sldId="342"/>
            <ac:spMk id="131" creationId="{1F89F2F0-8AB0-479A-9F24-6F1F95AF29E8}"/>
          </ac:spMkLst>
        </pc:spChg>
        <pc:grpChg chg="add mod">
          <ac:chgData name="Angelo Ziletti" userId="c78a18fba37b17ea" providerId="LiveId" clId="{4C02EB74-F4ED-44A7-9165-AA5AC9563241}" dt="2021-01-01T12:21:35.642" v="8801" actId="164"/>
          <ac:grpSpMkLst>
            <pc:docMk/>
            <pc:sldMk cId="4156876822" sldId="342"/>
            <ac:grpSpMk id="5" creationId="{BC1B7087-D452-47C9-8CB7-46AB56E8EFAD}"/>
          </ac:grpSpMkLst>
        </pc:grpChg>
        <pc:grpChg chg="add mod">
          <ac:chgData name="Angelo Ziletti" userId="c78a18fba37b17ea" providerId="LiveId" clId="{4C02EB74-F4ED-44A7-9165-AA5AC9563241}" dt="2021-01-01T12:23:24.424" v="8832" actId="164"/>
          <ac:grpSpMkLst>
            <pc:docMk/>
            <pc:sldMk cId="4156876822" sldId="342"/>
            <ac:grpSpMk id="8" creationId="{C300503A-169B-48C7-BE8A-5C40A6E3CD18}"/>
          </ac:grpSpMkLst>
        </pc:grpChg>
        <pc:grpChg chg="add 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9" creationId="{B02E9E74-3881-4AA7-A220-4A29B3B38101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42" creationId="{D4B6BFA5-DF7B-41F5-819A-F05F88D352A0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49" creationId="{222D6EF7-2D86-4074-99D0-9AD2FD142589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56" creationId="{AAE0BC66-36D9-43EC-8397-798B80F77BFC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82" creationId="{ABD09B01-206F-4EAD-AE97-BDA5F1D49516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83" creationId="{6714BE90-7E2C-4CD3-858B-353D6E379EE2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84" creationId="{05AD02F0-B1E8-4EB1-9310-CDD7AC03DDB0}"/>
          </ac:grpSpMkLst>
        </pc:grpChg>
        <pc:grpChg chg="add del mod">
          <ac:chgData name="Angelo Ziletti" userId="c78a18fba37b17ea" providerId="LiveId" clId="{4C02EB74-F4ED-44A7-9165-AA5AC9563241}" dt="2021-01-01T12:22:25.694" v="8821" actId="165"/>
          <ac:grpSpMkLst>
            <pc:docMk/>
            <pc:sldMk cId="4156876822" sldId="342"/>
            <ac:grpSpMk id="85" creationId="{0BD0D25A-6250-4C8E-A635-2C6127F243F6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99" creationId="{D3E9CDBD-E152-4FAB-9C61-275FAEF13A2D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100" creationId="{283C074B-F3B5-4831-A3D1-CDE92E65A764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101" creationId="{E20E6D38-82A6-4ADC-8502-B1D828DD76DE}"/>
          </ac:grpSpMkLst>
        </pc:grpChg>
        <pc:grpChg chg="mod">
          <ac:chgData name="Angelo Ziletti" userId="c78a18fba37b17ea" providerId="LiveId" clId="{4C02EB74-F4ED-44A7-9165-AA5AC9563241}" dt="2021-01-02T10:36:47.925" v="10191" actId="164"/>
          <ac:grpSpMkLst>
            <pc:docMk/>
            <pc:sldMk cId="4156876822" sldId="342"/>
            <ac:grpSpMk id="102" creationId="{F5514515-F348-4431-9462-B04DCBCFE2AE}"/>
          </ac:grpSpMkLst>
        </pc:grpChg>
        <pc:grpChg chg="del mod">
          <ac:chgData name="Angelo Ziletti" userId="c78a18fba37b17ea" providerId="LiveId" clId="{4C02EB74-F4ED-44A7-9165-AA5AC9563241}" dt="2021-01-01T12:21:33.513" v="8800" actId="165"/>
          <ac:grpSpMkLst>
            <pc:docMk/>
            <pc:sldMk cId="4156876822" sldId="342"/>
            <ac:grpSpMk id="133" creationId="{7353E891-B9C8-4BD2-A15A-67C837AD495D}"/>
          </ac:grpSpMkLst>
        </pc:grp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27" creationId="{033A6B81-06E4-4BD2-A950-AB76D0D93E54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34" creationId="{CF193375-3F83-4D46-AA81-90E38CB69DA0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0" creationId="{45FBB168-19B9-46CA-B1F2-9AEC77C70EFE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6" creationId="{19AEAEEB-8E45-4EA6-9B26-9217EED809CA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7" creationId="{E2D02031-A902-40F9-B21D-20E375C94B0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48" creationId="{FB6222E6-9831-456B-A2C3-F33C276BFBD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53" creationId="{45B21F3F-D235-4761-AFD4-7984FE26318B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54" creationId="{4EBA142A-9509-446D-8DA4-2C4B88B0D4C4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55" creationId="{16BBAE60-2298-4E86-AA78-1A36390A30F3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60" creationId="{7AB778AB-45D4-42A1-AB16-A28FF08464E2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62" creationId="{11ADE7F4-B081-478C-A4C0-D3157C0508B7}"/>
          </ac:cxnSpMkLst>
        </pc:cxnChg>
        <pc:cxnChg chg="mod topLvl">
          <ac:chgData name="Angelo Ziletti" userId="c78a18fba37b17ea" providerId="LiveId" clId="{4C02EB74-F4ED-44A7-9165-AA5AC9563241}" dt="2021-01-01T12:23:24.424" v="8832" actId="164"/>
          <ac:cxnSpMkLst>
            <pc:docMk/>
            <pc:sldMk cId="4156876822" sldId="342"/>
            <ac:cxnSpMk id="86" creationId="{976079A0-6D0B-452A-80FC-CBE6B97E2ED0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89" creationId="{690B0FB2-2918-460E-8011-7E2340021FC3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0" creationId="{B52037EB-302E-41CA-A8F1-2F9E7797DFC4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1" creationId="{BE6BA7F6-0E1C-421B-8671-C086D7A27BF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4" creationId="{CCBA8AB0-D580-47FB-BB78-C7E66540D86E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6" creationId="{BBDC633E-6A8C-49AA-8762-F9E5FB5C9AE5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98" creationId="{A8893C1F-79AF-472A-9C22-FE593C1F42B7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4" creationId="{F84F9DCE-BB80-4E17-9AFA-4693713A0E06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5" creationId="{8131777E-4D0B-4654-974B-AB39220AF478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6" creationId="{6B71197A-E0DB-44E1-92F4-3D50E8DD58FB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7" creationId="{463DF21F-F0A7-4C0F-B5AF-F5FC90E40BE7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8" creationId="{AE18D59E-F811-4D20-95E3-501054591587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09" creationId="{F4FCFE16-4A94-4524-AEE1-12673360CB6D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0" creationId="{7D29D486-F52E-40E2-BB4B-8A8ED587F949}"/>
          </ac:cxnSpMkLst>
        </pc:cxnChg>
        <pc:cxnChg chg="add del mod">
          <ac:chgData name="Angelo Ziletti" userId="c78a18fba37b17ea" providerId="LiveId" clId="{4C02EB74-F4ED-44A7-9165-AA5AC9563241}" dt="2021-01-01T12:25:17.429" v="8869" actId="478"/>
          <ac:cxnSpMkLst>
            <pc:docMk/>
            <pc:sldMk cId="4156876822" sldId="342"/>
            <ac:cxnSpMk id="111" creationId="{D1160DE4-EDC2-4135-A86C-C3F284414591}"/>
          </ac:cxnSpMkLst>
        </pc:cxnChg>
        <pc:cxnChg chg="add del mod">
          <ac:chgData name="Angelo Ziletti" userId="c78a18fba37b17ea" providerId="LiveId" clId="{4C02EB74-F4ED-44A7-9165-AA5AC9563241}" dt="2021-01-01T12:25:17.429" v="8869" actId="478"/>
          <ac:cxnSpMkLst>
            <pc:docMk/>
            <pc:sldMk cId="4156876822" sldId="342"/>
            <ac:cxnSpMk id="112" creationId="{B67BAC2C-73A8-45EE-BE32-E82388521A8B}"/>
          </ac:cxnSpMkLst>
        </pc:cxnChg>
        <pc:cxnChg chg="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3" creationId="{B1957ECE-9738-43E2-B482-E00A9C5B794C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4" creationId="{BB6B011E-51D2-4410-99A7-08ADA9E3C8A2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5" creationId="{9F3DE63D-92EF-4268-B941-869055A09994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6" creationId="{A1C6F0A3-F6B1-4969-8FC9-6C76B82AC8BE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7" creationId="{AF15504F-0B6A-468C-A91D-4A28D3F2C9BC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8" creationId="{49327019-646B-49D4-96CF-F64A50935AAE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19" creationId="{30663EF5-051D-4645-A4AB-21E5E37154B4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0" creationId="{131784EF-3D82-4585-B8B5-B335B0C9A841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1" creationId="{CEC40756-4C0B-4989-936E-398D56277F65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2" creationId="{10CEC883-B2E4-4969-BDCD-B93B740E5D7F}"/>
          </ac:cxnSpMkLst>
        </pc:cxnChg>
        <pc:cxnChg chg="add mod">
          <ac:chgData name="Angelo Ziletti" userId="c78a18fba37b17ea" providerId="LiveId" clId="{4C02EB74-F4ED-44A7-9165-AA5AC9563241}" dt="2021-01-02T10:36:47.925" v="10191" actId="164"/>
          <ac:cxnSpMkLst>
            <pc:docMk/>
            <pc:sldMk cId="4156876822" sldId="342"/>
            <ac:cxnSpMk id="123" creationId="{314483E0-9980-4C85-9083-CD19200328C5}"/>
          </ac:cxnSpMkLst>
        </pc:cxnChg>
        <pc:cxnChg chg="mod topLvl">
          <ac:chgData name="Angelo Ziletti" userId="c78a18fba37b17ea" providerId="LiveId" clId="{4C02EB74-F4ED-44A7-9165-AA5AC9563241}" dt="2021-01-01T12:23:10.057" v="8829" actId="692"/>
          <ac:cxnSpMkLst>
            <pc:docMk/>
            <pc:sldMk cId="4156876822" sldId="342"/>
            <ac:cxnSpMk id="129" creationId="{DDCF084B-054E-420F-8EA0-B877BE84FA5F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971078484" sldId="343"/>
        </pc:sldMkLst>
      </pc:sldChg>
      <pc:sldChg chg="addSp delSp modSp new mod delAnim modAnim">
        <pc:chgData name="Angelo Ziletti" userId="c78a18fba37b17ea" providerId="LiveId" clId="{4C02EB74-F4ED-44A7-9165-AA5AC9563241}" dt="2021-01-02T13:13:56.116" v="13828" actId="20577"/>
        <pc:sldMkLst>
          <pc:docMk/>
          <pc:sldMk cId="987667815" sldId="343"/>
        </pc:sldMkLst>
        <pc:spChg chg="mod">
          <ac:chgData name="Angelo Ziletti" userId="c78a18fba37b17ea" providerId="LiveId" clId="{4C02EB74-F4ED-44A7-9165-AA5AC9563241}" dt="2021-01-02T12:54:54.787" v="12593" actId="20577"/>
          <ac:spMkLst>
            <pc:docMk/>
            <pc:sldMk cId="987667815" sldId="343"/>
            <ac:spMk id="4" creationId="{200FF135-C46B-4895-AFB5-F697A0D5285C}"/>
          </ac:spMkLst>
        </pc:spChg>
        <pc:spChg chg="mod">
          <ac:chgData name="Angelo Ziletti" userId="c78a18fba37b17ea" providerId="LiveId" clId="{4C02EB74-F4ED-44A7-9165-AA5AC9563241}" dt="2021-01-02T13:13:56.116" v="13828" actId="20577"/>
          <ac:spMkLst>
            <pc:docMk/>
            <pc:sldMk cId="987667815" sldId="343"/>
            <ac:spMk id="5" creationId="{CF3718A8-CA31-4A22-A716-49CE1A6818C0}"/>
          </ac:spMkLst>
        </pc:spChg>
        <pc:spChg chg="mod">
          <ac:chgData name="Angelo Ziletti" userId="c78a18fba37b17ea" providerId="LiveId" clId="{4C02EB74-F4ED-44A7-9165-AA5AC9563241}" dt="2021-01-02T12:41:31.037" v="11868"/>
          <ac:spMkLst>
            <pc:docMk/>
            <pc:sldMk cId="987667815" sldId="343"/>
            <ac:spMk id="7" creationId="{31196EC8-00F6-420F-90DF-9A48516C1AF5}"/>
          </ac:spMkLst>
        </pc:spChg>
        <pc:spChg chg="mod">
          <ac:chgData name="Angelo Ziletti" userId="c78a18fba37b17ea" providerId="LiveId" clId="{4C02EB74-F4ED-44A7-9165-AA5AC9563241}" dt="2021-01-02T12:41:31.037" v="11868"/>
          <ac:spMkLst>
            <pc:docMk/>
            <pc:sldMk cId="987667815" sldId="343"/>
            <ac:spMk id="8" creationId="{DE29FC0C-FB85-4187-8B9A-2B73B212248A}"/>
          </ac:spMkLst>
        </pc:spChg>
        <pc:spChg chg="mod">
          <ac:chgData name="Angelo Ziletti" userId="c78a18fba37b17ea" providerId="LiveId" clId="{4C02EB74-F4ED-44A7-9165-AA5AC9563241}" dt="2021-01-02T12:41:31.037" v="11868"/>
          <ac:spMkLst>
            <pc:docMk/>
            <pc:sldMk cId="987667815" sldId="343"/>
            <ac:spMk id="9" creationId="{87C4682D-5DC7-45EB-9655-C982B383155F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16" creationId="{6FBD096F-35A4-4C8D-BAEE-EEE4338E2653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17" creationId="{1B65B279-AE3E-432F-ADB0-68D86A400472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18" creationId="{60D1B30F-BAF2-4D87-9A68-6AF9E40F99C0}"/>
          </ac:spMkLst>
        </pc:spChg>
        <pc:spChg chg="add mod">
          <ac:chgData name="Angelo Ziletti" userId="c78a18fba37b17ea" providerId="LiveId" clId="{4C02EB74-F4ED-44A7-9165-AA5AC9563241}" dt="2021-01-02T12:43:11.116" v="11900" actId="14100"/>
          <ac:spMkLst>
            <pc:docMk/>
            <pc:sldMk cId="987667815" sldId="343"/>
            <ac:spMk id="24" creationId="{058EA86B-DACE-4B02-A2F4-704F17A4506E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29" creationId="{A6F909F8-044A-4D61-9049-0A75F3DFF12C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0" creationId="{AE3140B6-89A0-44BC-97F4-A8B86E816D54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1" creationId="{02DE3DA7-BD72-4130-B124-B1A1AAFF82A7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4" creationId="{12DACB17-48C5-4D01-BB4E-1045717A86AE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5" creationId="{B927886C-FA9B-427D-963D-5AF4A7BB8C3D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36" creationId="{0C49D560-B46D-4E0F-92DA-E75258EC4EDA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1" creationId="{8AE396B9-D787-4FED-A676-EAF8BE3DB57C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2" creationId="{A11AA76A-B699-405C-86AB-807674235129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3" creationId="{F1499A8F-E728-487B-BD34-682715B961FC}"/>
          </ac:spMkLst>
        </pc:spChg>
        <pc:spChg chg="add 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6" creationId="{F0EB83B6-83D8-44A0-826F-FAABCAE18033}"/>
          </ac:spMkLst>
        </pc:spChg>
        <pc:spChg chg="add 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7" creationId="{CEE9159D-A5B5-497B-ACE4-8D59ED7CAD9D}"/>
          </ac:spMkLst>
        </pc:spChg>
        <pc:spChg chg="add 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48" creationId="{48980D79-D25B-4688-BD8F-9E56E5CB7BF1}"/>
          </ac:spMkLst>
        </pc:spChg>
        <pc:spChg chg="add del mod">
          <ac:chgData name="Angelo Ziletti" userId="c78a18fba37b17ea" providerId="LiveId" clId="{4C02EB74-F4ED-44A7-9165-AA5AC9563241}" dt="2021-01-02T12:41:58.248" v="11872" actId="478"/>
          <ac:spMkLst>
            <pc:docMk/>
            <pc:sldMk cId="987667815" sldId="343"/>
            <ac:spMk id="49" creationId="{B450E210-B0E3-4C89-A88B-5E9B4B305879}"/>
          </ac:spMkLst>
        </pc:spChg>
        <pc:spChg chg="add del mod">
          <ac:chgData name="Angelo Ziletti" userId="c78a18fba37b17ea" providerId="LiveId" clId="{4C02EB74-F4ED-44A7-9165-AA5AC9563241}" dt="2021-01-02T12:42:04.249" v="11873" actId="478"/>
          <ac:spMkLst>
            <pc:docMk/>
            <pc:sldMk cId="987667815" sldId="343"/>
            <ac:spMk id="50" creationId="{A5169BFE-7FDC-4485-9460-668E6390BDAB}"/>
          </ac:spMkLst>
        </pc:spChg>
        <pc:spChg chg="add del mod">
          <ac:chgData name="Angelo Ziletti" userId="c78a18fba37b17ea" providerId="LiveId" clId="{4C02EB74-F4ED-44A7-9165-AA5AC9563241}" dt="2021-01-02T12:42:05.398" v="11874" actId="478"/>
          <ac:spMkLst>
            <pc:docMk/>
            <pc:sldMk cId="987667815" sldId="343"/>
            <ac:spMk id="51" creationId="{742DD190-54F1-4AB7-9C3E-5A6FABFD7108}"/>
          </ac:spMkLst>
        </pc:spChg>
        <pc:spChg chg="add del mod">
          <ac:chgData name="Angelo Ziletti" userId="c78a18fba37b17ea" providerId="LiveId" clId="{4C02EB74-F4ED-44A7-9165-AA5AC9563241}" dt="2021-01-02T12:42:18.393" v="11882" actId="478"/>
          <ac:spMkLst>
            <pc:docMk/>
            <pc:sldMk cId="987667815" sldId="343"/>
            <ac:spMk id="52" creationId="{6BE3B495-D3DD-4642-887A-B14830009CD8}"/>
          </ac:spMkLst>
        </pc:spChg>
        <pc:spChg chg="del mod">
          <ac:chgData name="Angelo Ziletti" userId="c78a18fba37b17ea" providerId="LiveId" clId="{4C02EB74-F4ED-44A7-9165-AA5AC9563241}" dt="2021-01-02T12:42:22.323" v="11885" actId="478"/>
          <ac:spMkLst>
            <pc:docMk/>
            <pc:sldMk cId="987667815" sldId="343"/>
            <ac:spMk id="55" creationId="{E852EB6B-BFA5-495B-BCA3-DCBC0EAA85D7}"/>
          </ac:spMkLst>
        </pc:spChg>
        <pc:spChg chg="del mod">
          <ac:chgData name="Angelo Ziletti" userId="c78a18fba37b17ea" providerId="LiveId" clId="{4C02EB74-F4ED-44A7-9165-AA5AC9563241}" dt="2021-01-02T12:42:06.628" v="11875" actId="478"/>
          <ac:spMkLst>
            <pc:docMk/>
            <pc:sldMk cId="987667815" sldId="343"/>
            <ac:spMk id="56" creationId="{DEB2A9A1-0722-4A99-A8BA-97AD9AB2F27E}"/>
          </ac:spMkLst>
        </pc:spChg>
        <pc:spChg chg="del mod topLvl">
          <ac:chgData name="Angelo Ziletti" userId="c78a18fba37b17ea" providerId="LiveId" clId="{4C02EB74-F4ED-44A7-9165-AA5AC9563241}" dt="2021-01-02T12:42:23.611" v="11886" actId="478"/>
          <ac:spMkLst>
            <pc:docMk/>
            <pc:sldMk cId="987667815" sldId="343"/>
            <ac:spMk id="57" creationId="{2760BDB7-0DED-43EF-86BC-7CFBC8D37B05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58" creationId="{7DE9178D-4EE1-41CC-B0B0-153910078CFD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59" creationId="{DBF6B3C0-3DA8-4068-B55F-12883F0330F4}"/>
          </ac:spMkLst>
        </pc:spChg>
        <pc:spChg chg="mod">
          <ac:chgData name="Angelo Ziletti" userId="c78a18fba37b17ea" providerId="LiveId" clId="{4C02EB74-F4ED-44A7-9165-AA5AC9563241}" dt="2021-01-02T12:43:02.148" v="11899" actId="255"/>
          <ac:spMkLst>
            <pc:docMk/>
            <pc:sldMk cId="987667815" sldId="343"/>
            <ac:spMk id="60" creationId="{0327B3A6-F9A8-427D-B46C-6D787427D38A}"/>
          </ac:spMkLst>
        </pc:spChg>
        <pc:spChg chg="add del mod">
          <ac:chgData name="Angelo Ziletti" userId="c78a18fba37b17ea" providerId="LiveId" clId="{4C02EB74-F4ED-44A7-9165-AA5AC9563241}" dt="2021-01-02T12:42:20.807" v="11884" actId="478"/>
          <ac:spMkLst>
            <pc:docMk/>
            <pc:sldMk cId="987667815" sldId="343"/>
            <ac:spMk id="64" creationId="{13136499-61AE-4ADB-98F0-82F44A6009E8}"/>
          </ac:spMkLst>
        </pc:spChg>
        <pc:spChg chg="add del mod">
          <ac:chgData name="Angelo Ziletti" userId="c78a18fba37b17ea" providerId="LiveId" clId="{4C02EB74-F4ED-44A7-9165-AA5AC9563241}" dt="2021-01-02T12:42:20.123" v="11883" actId="478"/>
          <ac:spMkLst>
            <pc:docMk/>
            <pc:sldMk cId="987667815" sldId="343"/>
            <ac:spMk id="65" creationId="{8DA78F67-0176-4838-9853-0BE702E140BE}"/>
          </ac:spMkLst>
        </pc:spChg>
        <pc:spChg chg="add del mod">
          <ac:chgData name="Angelo Ziletti" userId="c78a18fba37b17ea" providerId="LiveId" clId="{4C02EB74-F4ED-44A7-9165-AA5AC9563241}" dt="2021-01-02T12:42:16.845" v="11881" actId="478"/>
          <ac:spMkLst>
            <pc:docMk/>
            <pc:sldMk cId="987667815" sldId="343"/>
            <ac:spMk id="66" creationId="{BBDB795B-DDDE-42F3-B615-7BCD580DF43F}"/>
          </ac:spMkLst>
        </pc:spChg>
        <pc:spChg chg="add del mod">
          <ac:chgData name="Angelo Ziletti" userId="c78a18fba37b17ea" providerId="LiveId" clId="{4C02EB74-F4ED-44A7-9165-AA5AC9563241}" dt="2021-01-02T12:42:16.105" v="11880" actId="478"/>
          <ac:spMkLst>
            <pc:docMk/>
            <pc:sldMk cId="987667815" sldId="343"/>
            <ac:spMk id="67" creationId="{C3343CD9-85B3-41BB-8E48-D0BE69C7786A}"/>
          </ac:spMkLst>
        </pc:spChg>
        <pc:spChg chg="add del mod">
          <ac:chgData name="Angelo Ziletti" userId="c78a18fba37b17ea" providerId="LiveId" clId="{4C02EB74-F4ED-44A7-9165-AA5AC9563241}" dt="2021-01-02T12:47:41.399" v="12287"/>
          <ac:spMkLst>
            <pc:docMk/>
            <pc:sldMk cId="987667815" sldId="343"/>
            <ac:spMk id="70" creationId="{E146C963-BEB0-4B14-92C7-C0B3D92FBCBB}"/>
          </ac:spMkLst>
        </pc:spChg>
        <pc:grpChg chg="add del mod">
          <ac:chgData name="Angelo Ziletti" userId="c78a18fba37b17ea" providerId="LiveId" clId="{4C02EB74-F4ED-44A7-9165-AA5AC9563241}" dt="2021-01-02T12:41:54.579" v="11870" actId="478"/>
          <ac:grpSpMkLst>
            <pc:docMk/>
            <pc:sldMk cId="987667815" sldId="343"/>
            <ac:grpSpMk id="6" creationId="{25FCC71E-8E32-487F-AE19-C4103212EFC9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15" creationId="{0EB3B4A1-A4A0-413E-9B10-56CC4FB11079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26" creationId="{A46A2F31-CB20-4579-ABBE-5C2280E1B926}"/>
          </ac:grpSpMkLst>
        </pc:grpChg>
        <pc:grpChg chg="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27" creationId="{74539489-64DB-4CCF-92D8-235AA9F0D2E4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33" creationId="{00651F6D-1F87-41EA-BD77-C6F5CB161CBB}"/>
          </ac:grpSpMkLst>
        </pc:grpChg>
        <pc:grpChg chg="add mod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40" creationId="{B04A4EBF-5495-4AE2-85DF-9755D219374F}"/>
          </ac:grpSpMkLst>
        </pc:grpChg>
        <pc:grpChg chg="add del mod">
          <ac:chgData name="Angelo Ziletti" userId="c78a18fba37b17ea" providerId="LiveId" clId="{4C02EB74-F4ED-44A7-9165-AA5AC9563241}" dt="2021-01-02T12:42:23.611" v="11886" actId="478"/>
          <ac:grpSpMkLst>
            <pc:docMk/>
            <pc:sldMk cId="987667815" sldId="343"/>
            <ac:grpSpMk id="53" creationId="{02376B33-DC8E-492B-9C8F-4457D9900A98}"/>
          </ac:grpSpMkLst>
        </pc:grpChg>
        <pc:grpChg chg="mod topLvl">
          <ac:chgData name="Angelo Ziletti" userId="c78a18fba37b17ea" providerId="LiveId" clId="{4C02EB74-F4ED-44A7-9165-AA5AC9563241}" dt="2021-01-02T12:43:02.148" v="11899" actId="255"/>
          <ac:grpSpMkLst>
            <pc:docMk/>
            <pc:sldMk cId="987667815" sldId="343"/>
            <ac:grpSpMk id="54" creationId="{AECD8DD0-2DEA-48C4-A424-6C4E2CB014AC}"/>
          </ac:grpSpMkLst>
        </pc:grpChg>
        <pc:grpChg chg="add del mod">
          <ac:chgData name="Angelo Ziletti" userId="c78a18fba37b17ea" providerId="LiveId" clId="{4C02EB74-F4ED-44A7-9165-AA5AC9563241}" dt="2021-01-02T12:47:41.397" v="12285" actId="478"/>
          <ac:grpSpMkLst>
            <pc:docMk/>
            <pc:sldMk cId="987667815" sldId="343"/>
            <ac:grpSpMk id="68" creationId="{529EC27B-29E2-4B14-8844-FE7D71CD9042}"/>
          </ac:grpSpMkLst>
        </pc:grpChg>
        <pc:grpChg chg="del mod">
          <ac:chgData name="Angelo Ziletti" userId="c78a18fba37b17ea" providerId="LiveId" clId="{4C02EB74-F4ED-44A7-9165-AA5AC9563241}" dt="2021-01-02T12:49:06.019" v="12377" actId="478"/>
          <ac:grpSpMkLst>
            <pc:docMk/>
            <pc:sldMk cId="987667815" sldId="343"/>
            <ac:grpSpMk id="75" creationId="{91DB15E3-72FC-4298-A07B-78AB83BCBC99}"/>
          </ac:grpSpMkLst>
        </pc:grpChg>
        <pc:grpChg chg="del mod">
          <ac:chgData name="Angelo Ziletti" userId="c78a18fba37b17ea" providerId="LiveId" clId="{4C02EB74-F4ED-44A7-9165-AA5AC9563241}" dt="2021-01-02T12:49:48.765" v="12399"/>
          <ac:grpSpMkLst>
            <pc:docMk/>
            <pc:sldMk cId="987667815" sldId="343"/>
            <ac:grpSpMk id="80" creationId="{17CEBDF5-5AD7-4E30-8C5B-E921C56D0EF8}"/>
          </ac:grpSpMkLst>
        </pc:grpChg>
        <pc:grpChg chg="del mod">
          <ac:chgData name="Angelo Ziletti" userId="c78a18fba37b17ea" providerId="LiveId" clId="{4C02EB74-F4ED-44A7-9165-AA5AC9563241}" dt="2021-01-02T12:50:03.947" v="12401" actId="165"/>
          <ac:grpSpMkLst>
            <pc:docMk/>
            <pc:sldMk cId="987667815" sldId="343"/>
            <ac:grpSpMk id="82" creationId="{BCCC03BB-02BB-4265-B664-29122712F43C}"/>
          </ac:grpSpMkLst>
        </pc:grpChg>
        <pc:grpChg chg="add mod">
          <ac:chgData name="Angelo Ziletti" userId="c78a18fba37b17ea" providerId="LiveId" clId="{4C02EB74-F4ED-44A7-9165-AA5AC9563241}" dt="2021-01-02T12:50:13.209" v="12403" actId="164"/>
          <ac:grpSpMkLst>
            <pc:docMk/>
            <pc:sldMk cId="987667815" sldId="343"/>
            <ac:grpSpMk id="83" creationId="{D2D48A1A-181F-4DBA-AB42-5C3F151F0CCB}"/>
          </ac:grpSpMkLst>
        </pc:grpChg>
        <pc:grpChg chg="add mod">
          <ac:chgData name="Angelo Ziletti" userId="c78a18fba37b17ea" providerId="LiveId" clId="{4C02EB74-F4ED-44A7-9165-AA5AC9563241}" dt="2021-01-02T13:12:19.169" v="13809" actId="1037"/>
          <ac:grpSpMkLst>
            <pc:docMk/>
            <pc:sldMk cId="987667815" sldId="343"/>
            <ac:grpSpMk id="84" creationId="{7459AE2E-8416-4D44-A871-3630A372173B}"/>
          </ac:grpSpMkLst>
        </pc:grpChg>
        <pc:grpChg chg="del mod">
          <ac:chgData name="Angelo Ziletti" userId="c78a18fba37b17ea" providerId="LiveId" clId="{4C02EB74-F4ED-44A7-9165-AA5AC9563241}" dt="2021-01-02T12:52:24.645" v="12485" actId="478"/>
          <ac:grpSpMkLst>
            <pc:docMk/>
            <pc:sldMk cId="987667815" sldId="343"/>
            <ac:grpSpMk id="92" creationId="{FEF0BAD0-A0DB-48F7-B82D-437B3C70F6EA}"/>
          </ac:grpSpMkLst>
        </pc:grpChg>
        <pc:grpChg chg="del mod">
          <ac:chgData name="Angelo Ziletti" userId="c78a18fba37b17ea" providerId="LiveId" clId="{4C02EB74-F4ED-44A7-9165-AA5AC9563241}" dt="2021-01-02T12:52:32.115" v="12491"/>
          <ac:grpSpMkLst>
            <pc:docMk/>
            <pc:sldMk cId="987667815" sldId="343"/>
            <ac:grpSpMk id="95" creationId="{B362FF78-A00E-445F-A305-2DDA5D46D8CC}"/>
          </ac:grpSpMkLst>
        </pc:grpChg>
        <pc:grpChg chg="del mod">
          <ac:chgData name="Angelo Ziletti" userId="c78a18fba37b17ea" providerId="LiveId" clId="{4C02EB74-F4ED-44A7-9165-AA5AC9563241}" dt="2021-01-02T12:52:33.595" v="12494"/>
          <ac:grpSpMkLst>
            <pc:docMk/>
            <pc:sldMk cId="987667815" sldId="343"/>
            <ac:grpSpMk id="98" creationId="{B91C4393-ADB0-4582-B021-1D4C00D2087A}"/>
          </ac:grpSpMkLst>
        </pc:grpChg>
        <pc:grpChg chg="mod">
          <ac:chgData name="Angelo Ziletti" userId="c78a18fba37b17ea" providerId="LiveId" clId="{4C02EB74-F4ED-44A7-9165-AA5AC9563241}" dt="2021-01-02T12:53:06.055" v="12513" actId="1038"/>
          <ac:grpSpMkLst>
            <pc:docMk/>
            <pc:sldMk cId="987667815" sldId="343"/>
            <ac:grpSpMk id="101" creationId="{ED49248C-EC89-4D88-84F3-6192C44252D1}"/>
          </ac:grpSpMkLst>
        </pc:grpChg>
        <pc:inkChg chg="add del">
          <ac:chgData name="Angelo Ziletti" userId="c78a18fba37b17ea" providerId="LiveId" clId="{4C02EB74-F4ED-44A7-9165-AA5AC9563241}" dt="2021-01-02T12:49:10.735" v="12381" actId="478"/>
          <ac:inkMkLst>
            <pc:docMk/>
            <pc:sldMk cId="987667815" sldId="343"/>
            <ac:inkMk id="71" creationId="{75FFB71A-CAD8-4351-A802-F63F31117EDB}"/>
          </ac:inkMkLst>
        </pc:inkChg>
        <pc:inkChg chg="add mod">
          <ac:chgData name="Angelo Ziletti" userId="c78a18fba37b17ea" providerId="LiveId" clId="{4C02EB74-F4ED-44A7-9165-AA5AC9563241}" dt="2021-01-02T12:49:02.876" v="12376"/>
          <ac:inkMkLst>
            <pc:docMk/>
            <pc:sldMk cId="987667815" sldId="343"/>
            <ac:inkMk id="72" creationId="{350C4A69-7C28-4286-A2C9-44C20532C184}"/>
          </ac:inkMkLst>
        </pc:inkChg>
        <pc:inkChg chg="add mod">
          <ac:chgData name="Angelo Ziletti" userId="c78a18fba37b17ea" providerId="LiveId" clId="{4C02EB74-F4ED-44A7-9165-AA5AC9563241}" dt="2021-01-02T12:49:02.876" v="12376"/>
          <ac:inkMkLst>
            <pc:docMk/>
            <pc:sldMk cId="987667815" sldId="343"/>
            <ac:inkMk id="73" creationId="{F39F0D27-2E7D-442C-80BC-E51FEEC1A082}"/>
          </ac:inkMkLst>
        </pc:inkChg>
        <pc:inkChg chg="add mod">
          <ac:chgData name="Angelo Ziletti" userId="c78a18fba37b17ea" providerId="LiveId" clId="{4C02EB74-F4ED-44A7-9165-AA5AC9563241}" dt="2021-01-02T12:49:02.876" v="12376"/>
          <ac:inkMkLst>
            <pc:docMk/>
            <pc:sldMk cId="987667815" sldId="343"/>
            <ac:inkMk id="74" creationId="{4ADB2FA1-B4AD-4D70-B003-3F5D32135C23}"/>
          </ac:inkMkLst>
        </pc:inkChg>
        <pc:inkChg chg="add mod topLvl">
          <ac:chgData name="Angelo Ziletti" userId="c78a18fba37b17ea" providerId="LiveId" clId="{4C02EB74-F4ED-44A7-9165-AA5AC9563241}" dt="2021-01-02T12:50:13.209" v="12403" actId="164"/>
          <ac:inkMkLst>
            <pc:docMk/>
            <pc:sldMk cId="987667815" sldId="343"/>
            <ac:inkMk id="76" creationId="{2713799A-A239-4329-B61D-6C0C130805FF}"/>
          </ac:inkMkLst>
        </pc:inkChg>
        <pc:inkChg chg="add mod topLvl">
          <ac:chgData name="Angelo Ziletti" userId="c78a18fba37b17ea" providerId="LiveId" clId="{4C02EB74-F4ED-44A7-9165-AA5AC9563241}" dt="2021-01-02T12:50:25.285" v="12405" actId="164"/>
          <ac:inkMkLst>
            <pc:docMk/>
            <pc:sldMk cId="987667815" sldId="343"/>
            <ac:inkMk id="77" creationId="{2FA7591B-4E49-4CD3-9C50-E4EE82B61CC7}"/>
          </ac:inkMkLst>
        </pc:inkChg>
        <pc:inkChg chg="add mod topLvl">
          <ac:chgData name="Angelo Ziletti" userId="c78a18fba37b17ea" providerId="LiveId" clId="{4C02EB74-F4ED-44A7-9165-AA5AC9563241}" dt="2021-01-02T12:50:25.285" v="12405" actId="164"/>
          <ac:inkMkLst>
            <pc:docMk/>
            <pc:sldMk cId="987667815" sldId="343"/>
            <ac:inkMk id="78" creationId="{C1F1C932-F0D9-4557-AD50-9041BE52B703}"/>
          </ac:inkMkLst>
        </pc:inkChg>
        <pc:inkChg chg="add mod topLvl">
          <ac:chgData name="Angelo Ziletti" userId="c78a18fba37b17ea" providerId="LiveId" clId="{4C02EB74-F4ED-44A7-9165-AA5AC9563241}" dt="2021-01-02T12:50:25.285" v="12405" actId="164"/>
          <ac:inkMkLst>
            <pc:docMk/>
            <pc:sldMk cId="987667815" sldId="343"/>
            <ac:inkMk id="79" creationId="{E81387C1-43C9-4605-B700-AA285B9421AF}"/>
          </ac:inkMkLst>
        </pc:inkChg>
        <pc:inkChg chg="add mod topLvl">
          <ac:chgData name="Angelo Ziletti" userId="c78a18fba37b17ea" providerId="LiveId" clId="{4C02EB74-F4ED-44A7-9165-AA5AC9563241}" dt="2021-01-02T12:50:13.209" v="12403" actId="164"/>
          <ac:inkMkLst>
            <pc:docMk/>
            <pc:sldMk cId="987667815" sldId="343"/>
            <ac:inkMk id="81" creationId="{FA00C91F-B654-4F51-830E-4ED5F09B14AB}"/>
          </ac:inkMkLst>
        </pc:inkChg>
        <pc:inkChg chg="add">
          <ac:chgData name="Angelo Ziletti" userId="c78a18fba37b17ea" providerId="LiveId" clId="{4C02EB74-F4ED-44A7-9165-AA5AC9563241}" dt="2021-01-02T12:52:02.177" v="12474" actId="9405"/>
          <ac:inkMkLst>
            <pc:docMk/>
            <pc:sldMk cId="987667815" sldId="343"/>
            <ac:inkMk id="85" creationId="{3DC07BAF-9882-41C1-A70D-DC8B7C8E5A8A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6" creationId="{E2862E88-4359-4938-934D-50DDED9E3833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7" creationId="{E03E802F-B5C3-4EE3-A89C-C2D827A834EC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8" creationId="{2DB1F4FB-47F0-45BC-9F4F-0BF361862EC5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89" creationId="{4BCF4474-41A0-4AA3-AA40-72BC5615A422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90" creationId="{65823B27-BC1D-48D3-B36E-7F0C719EB348}"/>
          </ac:inkMkLst>
        </pc:inkChg>
        <pc:inkChg chg="add mod">
          <ac:chgData name="Angelo Ziletti" userId="c78a18fba37b17ea" providerId="LiveId" clId="{4C02EB74-F4ED-44A7-9165-AA5AC9563241}" dt="2021-01-02T12:52:22.405" v="12484"/>
          <ac:inkMkLst>
            <pc:docMk/>
            <pc:sldMk cId="987667815" sldId="343"/>
            <ac:inkMk id="91" creationId="{958187C2-0842-4C35-972A-7F24631E6475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3" creationId="{EC52954D-2E7A-49B4-AAB8-7AE7D92B0EE3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4" creationId="{50E6342D-FA4E-4A5E-BA57-9D031617FA34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6" creationId="{0F1C778C-D7F7-4AC0-9D3A-BC6C892D21D5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7" creationId="{312710E3-E6E9-4308-8579-FC88C58B0347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99" creationId="{DD7D2B32-F02C-4965-9116-A81485542CB0}"/>
          </ac:inkMkLst>
        </pc:inkChg>
        <pc:inkChg chg="add mod">
          <ac:chgData name="Angelo Ziletti" userId="c78a18fba37b17ea" providerId="LiveId" clId="{4C02EB74-F4ED-44A7-9165-AA5AC9563241}" dt="2021-01-02T12:52:33.595" v="12494"/>
          <ac:inkMkLst>
            <pc:docMk/>
            <pc:sldMk cId="987667815" sldId="343"/>
            <ac:inkMk id="100" creationId="{422A9D9F-FBE2-46D6-AC32-D623A59786F3}"/>
          </ac:inkMkLst>
        </pc:inkChg>
        <pc:inkChg chg="add">
          <ac:chgData name="Angelo Ziletti" userId="c78a18fba37b17ea" providerId="LiveId" clId="{4C02EB74-F4ED-44A7-9165-AA5AC9563241}" dt="2021-01-02T12:53:19.508" v="12514" actId="9405"/>
          <ac:inkMkLst>
            <pc:docMk/>
            <pc:sldMk cId="987667815" sldId="343"/>
            <ac:inkMk id="102" creationId="{188009D4-9463-46CD-9DB6-4982035C447A}"/>
          </ac:inkMkLst>
        </pc:inkChg>
        <pc:cxnChg chg="mod">
          <ac:chgData name="Angelo Ziletti" userId="c78a18fba37b17ea" providerId="LiveId" clId="{4C02EB74-F4ED-44A7-9165-AA5AC9563241}" dt="2021-01-02T12:41:54.579" v="11870" actId="478"/>
          <ac:cxnSpMkLst>
            <pc:docMk/>
            <pc:sldMk cId="987667815" sldId="343"/>
            <ac:cxnSpMk id="10" creationId="{16DAF2ED-F6A6-41EE-A988-E11D21C12FB4}"/>
          </ac:cxnSpMkLst>
        </pc:cxnChg>
        <pc:cxnChg chg="mod">
          <ac:chgData name="Angelo Ziletti" userId="c78a18fba37b17ea" providerId="LiveId" clId="{4C02EB74-F4ED-44A7-9165-AA5AC9563241}" dt="2021-01-02T12:41:31.037" v="11868"/>
          <ac:cxnSpMkLst>
            <pc:docMk/>
            <pc:sldMk cId="987667815" sldId="343"/>
            <ac:cxnSpMk id="11" creationId="{095B29EF-5759-4630-90BA-86B50CA259A2}"/>
          </ac:cxnSpMkLst>
        </pc:cxnChg>
        <pc:cxnChg chg="mod">
          <ac:chgData name="Angelo Ziletti" userId="c78a18fba37b17ea" providerId="LiveId" clId="{4C02EB74-F4ED-44A7-9165-AA5AC9563241}" dt="2021-01-02T12:41:54.579" v="11870" actId="478"/>
          <ac:cxnSpMkLst>
            <pc:docMk/>
            <pc:sldMk cId="987667815" sldId="343"/>
            <ac:cxnSpMk id="12" creationId="{402F4CF8-1E2E-4079-9CDD-421A8896EBC1}"/>
          </ac:cxnSpMkLst>
        </pc:cxnChg>
        <pc:cxnChg chg="mod">
          <ac:chgData name="Angelo Ziletti" userId="c78a18fba37b17ea" providerId="LiveId" clId="{4C02EB74-F4ED-44A7-9165-AA5AC9563241}" dt="2021-01-02T12:41:31.037" v="11868"/>
          <ac:cxnSpMkLst>
            <pc:docMk/>
            <pc:sldMk cId="987667815" sldId="343"/>
            <ac:cxnSpMk id="13" creationId="{A9F82C22-D957-4492-9DB5-F18882167AF7}"/>
          </ac:cxnSpMkLst>
        </pc:cxnChg>
        <pc:cxnChg chg="mod">
          <ac:chgData name="Angelo Ziletti" userId="c78a18fba37b17ea" providerId="LiveId" clId="{4C02EB74-F4ED-44A7-9165-AA5AC9563241}" dt="2021-01-02T12:41:54.579" v="11870" actId="478"/>
          <ac:cxnSpMkLst>
            <pc:docMk/>
            <pc:sldMk cId="987667815" sldId="343"/>
            <ac:cxnSpMk id="14" creationId="{9976D722-6713-4EA3-A471-20944AE858E0}"/>
          </ac:cxnSpMkLst>
        </pc:cxnChg>
        <pc:cxnChg chg="mod">
          <ac:chgData name="Angelo Ziletti" userId="c78a18fba37b17ea" providerId="LiveId" clId="{4C02EB74-F4ED-44A7-9165-AA5AC9563241}" dt="2021-01-02T12:47:41.397" v="12285" actId="478"/>
          <ac:cxnSpMkLst>
            <pc:docMk/>
            <pc:sldMk cId="987667815" sldId="343"/>
            <ac:cxnSpMk id="19" creationId="{D306A74F-9B31-4D7B-887F-850D9186079A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0" creationId="{077FA96E-FA1F-4D58-B686-F27E01735E0F}"/>
          </ac:cxnSpMkLst>
        </pc:cxnChg>
        <pc:cxnChg chg="mod">
          <ac:chgData name="Angelo Ziletti" userId="c78a18fba37b17ea" providerId="LiveId" clId="{4C02EB74-F4ED-44A7-9165-AA5AC9563241}" dt="2021-01-02T12:47:41.397" v="12285" actId="478"/>
          <ac:cxnSpMkLst>
            <pc:docMk/>
            <pc:sldMk cId="987667815" sldId="343"/>
            <ac:cxnSpMk id="21" creationId="{23B65676-7F34-448A-AE6D-B269707A8641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2" creationId="{65FF1080-1F5C-4C0B-A9ED-B26DA5345C38}"/>
          </ac:cxnSpMkLst>
        </pc:cxnChg>
        <pc:cxnChg chg="mod">
          <ac:chgData name="Angelo Ziletti" userId="c78a18fba37b17ea" providerId="LiveId" clId="{4C02EB74-F4ED-44A7-9165-AA5AC9563241}" dt="2021-01-02T12:47:41.397" v="12285" actId="478"/>
          <ac:cxnSpMkLst>
            <pc:docMk/>
            <pc:sldMk cId="987667815" sldId="343"/>
            <ac:cxnSpMk id="23" creationId="{2E9F67D1-4462-46A7-9211-5BD1680E6EF0}"/>
          </ac:cxnSpMkLst>
        </pc:cxnChg>
        <pc:cxnChg chg="add 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5" creationId="{4DB79FCC-84FF-404F-9B14-9086D9778588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28" creationId="{35B9C699-0685-42A4-A6AC-CB7FDC6C8F5A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2" creationId="{FE7280D9-4209-4EEE-93F8-2632AEC89AEE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7" creationId="{CAFA8CB2-84B8-44C4-B780-F7B540B936FD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8" creationId="{09A27A13-97B0-4EFA-82BB-9CF6064223DC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39" creationId="{1B6B0A53-0C86-44A9-B0F8-42154F77EB4E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44" creationId="{949BBCF8-AB58-4939-8711-C1AD3E3864B5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45" creationId="{1BBC0F0B-9825-4F09-9FB6-2FDF52E5F256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61" creationId="{56F688BF-2FBF-4FBA-BC61-A745FB7EDE1B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62" creationId="{8E70BE2D-9EF1-467A-BE36-B89055666334}"/>
          </ac:cxnSpMkLst>
        </pc:cxnChg>
        <pc:cxnChg chg="mod">
          <ac:chgData name="Angelo Ziletti" userId="c78a18fba37b17ea" providerId="LiveId" clId="{4C02EB74-F4ED-44A7-9165-AA5AC9563241}" dt="2021-01-02T12:43:02.148" v="11899" actId="255"/>
          <ac:cxnSpMkLst>
            <pc:docMk/>
            <pc:sldMk cId="987667815" sldId="343"/>
            <ac:cxnSpMk id="63" creationId="{F9FE5CBD-50F2-4EF8-BE95-B57310294FEF}"/>
          </ac:cxnSpMkLst>
        </pc:cxnChg>
      </pc:sldChg>
      <pc:sldChg chg="new del">
        <pc:chgData name="Angelo Ziletti" userId="c78a18fba37b17ea" providerId="LiveId" clId="{4C02EB74-F4ED-44A7-9165-AA5AC9563241}" dt="2021-01-02T10:22:39.015" v="9389" actId="2696"/>
        <pc:sldMkLst>
          <pc:docMk/>
          <pc:sldMk cId="4065907869" sldId="34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02837978" sldId="344"/>
        </pc:sldMkLst>
      </pc:sldChg>
      <pc:sldChg chg="addSp delSp modSp mod ord delAnim modAnim">
        <pc:chgData name="Angelo Ziletti" userId="c78a18fba37b17ea" providerId="LiveId" clId="{4C02EB74-F4ED-44A7-9165-AA5AC9563241}" dt="2021-01-03T07:51:52.715" v="16344" actId="113"/>
        <pc:sldMkLst>
          <pc:docMk/>
          <pc:sldMk cId="319350268" sldId="344"/>
        </pc:sldMkLst>
        <pc:spChg chg="mod">
          <ac:chgData name="Angelo Ziletti" userId="c78a18fba37b17ea" providerId="LiveId" clId="{4C02EB74-F4ED-44A7-9165-AA5AC9563241}" dt="2021-01-02T10:32:58.114" v="9876" actId="20577"/>
          <ac:spMkLst>
            <pc:docMk/>
            <pc:sldMk cId="319350268" sldId="344"/>
            <ac:spMk id="4" creationId="{F301805E-8A75-4D2E-AC68-4A5225335F4E}"/>
          </ac:spMkLst>
        </pc:spChg>
        <pc:spChg chg="mod">
          <ac:chgData name="Angelo Ziletti" userId="c78a18fba37b17ea" providerId="LiveId" clId="{4C02EB74-F4ED-44A7-9165-AA5AC9563241}" dt="2021-01-02T13:09:26.117" v="13783" actId="20577"/>
          <ac:spMkLst>
            <pc:docMk/>
            <pc:sldMk cId="319350268" sldId="344"/>
            <ac:spMk id="5" creationId="{89A7E483-AAE5-42CF-92C8-D24801A1369B}"/>
          </ac:spMkLst>
        </pc:spChg>
        <pc:spChg chg="add del mod">
          <ac:chgData name="Angelo Ziletti" userId="c78a18fba37b17ea" providerId="LiveId" clId="{4C02EB74-F4ED-44A7-9165-AA5AC9563241}" dt="2021-01-02T10:32:30.366" v="9850"/>
          <ac:spMkLst>
            <pc:docMk/>
            <pc:sldMk cId="319350268" sldId="344"/>
            <ac:spMk id="51" creationId="{E4FD2CD2-B2E5-4638-95DF-3EA2C6866F7A}"/>
          </ac:spMkLst>
        </pc:spChg>
        <pc:spChg chg="add del mod">
          <ac:chgData name="Angelo Ziletti" userId="c78a18fba37b17ea" providerId="LiveId" clId="{4C02EB74-F4ED-44A7-9165-AA5AC9563241}" dt="2021-01-02T10:32:39.196" v="9853"/>
          <ac:spMkLst>
            <pc:docMk/>
            <pc:sldMk cId="319350268" sldId="344"/>
            <ac:spMk id="53" creationId="{E25747C9-18A8-4483-BEBE-BC03335ACABF}"/>
          </ac:spMkLst>
        </pc:spChg>
        <pc:spChg chg="del mod">
          <ac:chgData name="Angelo Ziletti" userId="c78a18fba37b17ea" providerId="LiveId" clId="{4C02EB74-F4ED-44A7-9165-AA5AC9563241}" dt="2021-01-02T10:27:26.916" v="9655" actId="478"/>
          <ac:spMkLst>
            <pc:docMk/>
            <pc:sldMk cId="319350268" sldId="344"/>
            <ac:spMk id="63" creationId="{6F30D2B8-A389-427E-A803-C011B83C3188}"/>
          </ac:spMkLst>
        </pc:spChg>
        <pc:spChg chg="del">
          <ac:chgData name="Angelo Ziletti" userId="c78a18fba37b17ea" providerId="LiveId" clId="{4C02EB74-F4ED-44A7-9165-AA5AC9563241}" dt="2021-01-02T10:26:46.554" v="9528" actId="478"/>
          <ac:spMkLst>
            <pc:docMk/>
            <pc:sldMk cId="319350268" sldId="344"/>
            <ac:spMk id="64" creationId="{4DA2D88C-D626-43A3-8D4A-6FD5671246D0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66" creationId="{00C02832-038A-4F3C-8F18-58A60332B7A8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67" creationId="{4E6BC452-3410-4E08-8869-D414B742E97B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68" creationId="{29F5288C-7589-41F6-A3C7-D3951BE57F07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1" creationId="{B6FF4D2C-E41F-4CB2-A40C-9FD7F82E40A5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2" creationId="{C8488846-9109-4AA8-B59A-1C11B84A6125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3" creationId="{412596D6-C24B-417F-9BFF-90F400D1B21A}"/>
          </ac:spMkLst>
        </pc:spChg>
        <pc:spChg chg="mod">
          <ac:chgData name="Angelo Ziletti" userId="c78a18fba37b17ea" providerId="LiveId" clId="{4C02EB74-F4ED-44A7-9165-AA5AC9563241}" dt="2021-01-02T12:14:19.808" v="10656" actId="20577"/>
          <ac:spMkLst>
            <pc:docMk/>
            <pc:sldMk cId="319350268" sldId="344"/>
            <ac:spMk id="78" creationId="{12CEE7C1-B88A-45D0-AB7B-4C266CD35F79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79" creationId="{3BA283AC-534E-4E5B-AFEE-6E816CDF5673}"/>
          </ac:spMkLst>
        </pc:spChg>
        <pc:spChg chg="mod">
          <ac:chgData name="Angelo Ziletti" userId="c78a18fba37b17ea" providerId="LiveId" clId="{4C02EB74-F4ED-44A7-9165-AA5AC9563241}" dt="2021-01-02T12:13:32.867" v="10643" actId="20577"/>
          <ac:spMkLst>
            <pc:docMk/>
            <pc:sldMk cId="319350268" sldId="344"/>
            <ac:spMk id="80" creationId="{9C1415C2-4A1B-4F36-93ED-83C387A89488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3" creationId="{29DC7551-B9D0-4CC7-839A-ADBEA89BFBB1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4" creationId="{1395EEFA-BA17-4B6B-A752-C7C7621775CF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5" creationId="{DE28485A-C872-41BB-B9A9-4FF14E226982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6" creationId="{B9504CB6-DF8E-4109-A536-9612AA87D5CD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7" creationId="{2CDBAC33-8FA2-4C98-AC55-DCFC39DC1851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8" creationId="{0DD86B62-0692-4E32-B81C-06C05E6BCA1B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89" creationId="{FC810E0E-A041-4AE1-A6AE-C363713B018F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2" creationId="{A41E2079-AF55-4CB1-99BC-95CA211271DF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3" creationId="{3C5B633E-6490-4151-840F-CA1DA6685F2E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4" creationId="{BC8B0D2D-3A0A-4C1D-98A7-EC6F359B8481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5" creationId="{552BFFEF-27FE-410D-96C0-E6E46A081199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6" creationId="{A9302A99-5A5D-4C50-BF23-A39E29F2B65C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97" creationId="{2AE233F4-472B-4529-ACCA-4A04F858E6BF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1" creationId="{265268FF-3094-4550-90D1-0E19F49450AA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2" creationId="{3F7C930C-867C-43C3-A83C-7E0D3A108AB5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3" creationId="{75B0EBCC-A02D-4972-8FD2-FA500A30903B}"/>
          </ac:spMkLst>
        </pc:spChg>
        <pc:spChg chg="add 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4" creationId="{974DC0E5-9E1C-45E3-A9CE-22D1A7745062}"/>
          </ac:spMkLst>
        </pc:spChg>
        <pc:spChg chg="mod">
          <ac:chgData name="Angelo Ziletti" userId="c78a18fba37b17ea" providerId="LiveId" clId="{4C02EB74-F4ED-44A7-9165-AA5AC9563241}" dt="2021-01-02T12:01:53.029" v="10534" actId="20577"/>
          <ac:spMkLst>
            <pc:docMk/>
            <pc:sldMk cId="319350268" sldId="344"/>
            <ac:spMk id="106" creationId="{1F757204-696B-4318-96B8-FC2B15D08C1C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09" creationId="{AED21428-8773-444D-A436-22ADB771527B}"/>
          </ac:spMkLst>
        </pc:spChg>
        <pc:spChg chg="mod">
          <ac:chgData name="Angelo Ziletti" userId="c78a18fba37b17ea" providerId="LiveId" clId="{4C02EB74-F4ED-44A7-9165-AA5AC9563241}" dt="2021-01-02T10:37:56.992" v="10205" actId="255"/>
          <ac:spMkLst>
            <pc:docMk/>
            <pc:sldMk cId="319350268" sldId="344"/>
            <ac:spMk id="112" creationId="{B9299898-C5CF-4B8F-A388-919A46AAAD44}"/>
          </ac:spMkLst>
        </pc:spChg>
        <pc:spChg chg="mod">
          <ac:chgData name="Angelo Ziletti" userId="c78a18fba37b17ea" providerId="LiveId" clId="{4C02EB74-F4ED-44A7-9165-AA5AC9563241}" dt="2021-01-02T12:13:26.098" v="10638" actId="20577"/>
          <ac:spMkLst>
            <pc:docMk/>
            <pc:sldMk cId="319350268" sldId="344"/>
            <ac:spMk id="115" creationId="{D9A09AD3-B5B1-4746-976A-CD3AEE29C76A}"/>
          </ac:spMkLst>
        </pc:spChg>
        <pc:spChg chg="add mod">
          <ac:chgData name="Angelo Ziletti" userId="c78a18fba37b17ea" providerId="LiveId" clId="{4C02EB74-F4ED-44A7-9165-AA5AC9563241}" dt="2021-01-02T10:45:55.396" v="10524" actId="255"/>
          <ac:spMkLst>
            <pc:docMk/>
            <pc:sldMk cId="319350268" sldId="344"/>
            <ac:spMk id="117" creationId="{3A7E2E0B-B755-4148-9372-C536B4FA9939}"/>
          </ac:spMkLst>
        </pc:spChg>
        <pc:spChg chg="add del mod">
          <ac:chgData name="Angelo Ziletti" userId="c78a18fba37b17ea" providerId="LiveId" clId="{4C02EB74-F4ED-44A7-9165-AA5AC9563241}" dt="2021-01-02T10:43:54.875" v="10482" actId="22"/>
          <ac:spMkLst>
            <pc:docMk/>
            <pc:sldMk cId="319350268" sldId="344"/>
            <ac:spMk id="138" creationId="{048534BD-43D0-4DF5-98EE-78902A8D2855}"/>
          </ac:spMkLst>
        </pc:spChg>
        <pc:spChg chg="add mod">
          <ac:chgData name="Angelo Ziletti" userId="c78a18fba37b17ea" providerId="LiveId" clId="{4C02EB74-F4ED-44A7-9165-AA5AC9563241}" dt="2021-01-03T07:51:52.715" v="16344" actId="113"/>
          <ac:spMkLst>
            <pc:docMk/>
            <pc:sldMk cId="319350268" sldId="344"/>
            <ac:spMk id="139" creationId="{1CFD3260-60F9-45E0-AC55-F7EEFACEF604}"/>
          </ac:spMkLst>
        </pc:spChg>
        <pc:grpChg chg="add mod">
          <ac:chgData name="Angelo Ziletti" userId="c78a18fba37b17ea" providerId="LiveId" clId="{4C02EB74-F4ED-44A7-9165-AA5AC9563241}" dt="2021-01-02T10:45:49.094" v="10523" actId="1076"/>
          <ac:grpSpMkLst>
            <pc:docMk/>
            <pc:sldMk cId="319350268" sldId="344"/>
            <ac:grpSpMk id="6" creationId="{3A7EF249-D9AA-423F-80B4-5F2299747060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60" creationId="{463F374F-8A30-40E3-9A5B-EE92A22A4FC2}"/>
          </ac:grpSpMkLst>
        </pc:grpChg>
        <pc:grpChg chg="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61" creationId="{7259CAA1-A601-4212-82A5-3408E31A8B55}"/>
          </ac:grpSpMkLst>
        </pc:grpChg>
        <pc:grpChg chg="del">
          <ac:chgData name="Angelo Ziletti" userId="c78a18fba37b17ea" providerId="LiveId" clId="{4C02EB74-F4ED-44A7-9165-AA5AC9563241}" dt="2021-01-02T10:36:33.701" v="10189" actId="478"/>
          <ac:grpSpMkLst>
            <pc:docMk/>
            <pc:sldMk cId="319350268" sldId="344"/>
            <ac:grpSpMk id="62" creationId="{72DAB856-FFC1-41EE-9690-85213BBEDD9B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70" creationId="{C5111B7A-5F30-4087-9C51-BE46D56FABD9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77" creationId="{4D9DC360-FFD0-4F40-B578-6ACB36E86CB3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90" creationId="{4EAE782E-1C9E-40E1-88B1-F75414007136}"/>
          </ac:grpSpMkLst>
        </pc:grpChg>
        <pc:grpChg chg="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91" creationId="{31383FEB-7530-4759-8009-4DCE7EC90733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05" creationId="{7F6657A7-449C-4298-9687-68692E0DF3EA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08" creationId="{7D9C1B09-1185-45AD-AD7E-5405E1978352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11" creationId="{CB2CF0E8-7E11-4138-980E-7C95A4A6EDB2}"/>
          </ac:grpSpMkLst>
        </pc:grpChg>
        <pc:grpChg chg="add mod">
          <ac:chgData name="Angelo Ziletti" userId="c78a18fba37b17ea" providerId="LiveId" clId="{4C02EB74-F4ED-44A7-9165-AA5AC9563241}" dt="2021-01-02T10:37:56.992" v="10205" actId="255"/>
          <ac:grpSpMkLst>
            <pc:docMk/>
            <pc:sldMk cId="319350268" sldId="344"/>
            <ac:grpSpMk id="114" creationId="{1F648D93-57D4-4A09-A4E8-6574390BCD80}"/>
          </ac:grpSpMkLst>
        </pc:grp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55" creationId="{075D2B72-10F2-4E0B-9897-85CA8D7603BC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65" creationId="{B2EAD88F-6D38-4D3B-A2B2-31C74BD696E0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69" creationId="{8F13D10C-C816-46A3-A509-B2E989FE1480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74" creationId="{18B8CD01-BFA2-43E4-9E3A-494541EE3C62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75" creationId="{09E6F4AC-A6A1-483F-B440-576474868BF7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76" creationId="{263DD240-C05C-44D5-8A98-A376CA223D5A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81" creationId="{BED3284A-243A-4871-B54B-A8BB26F390EF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82" creationId="{3D30ADC8-FC5B-43AA-853D-4E707AF05069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98" creationId="{B98D9AFB-79DF-4782-B1C4-F4546B9A187B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99" creationId="{CF9A08E0-CD60-49F1-879A-5D46E39081F9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00" creationId="{98A7B5F6-3717-40BF-8F89-DCA9438FCEE6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07" creationId="{58833508-8C9F-40A8-AB39-1D410F2EB50E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0" creationId="{B42F6513-BE0A-4332-A7EC-875651953591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3" creationId="{77A1FE8D-2576-4120-B488-A0C12D6DEAA8}"/>
          </ac:cxnSpMkLst>
        </pc:cxnChg>
        <pc:cxnChg chg="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6" creationId="{7D9431D0-9F49-4F87-BDDC-A143B70EAF17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8" creationId="{4B627BDA-1130-4830-8477-0C07EC4DC030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19" creationId="{BBC7C6BC-2145-4C33-99AB-A0F730D1F784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0" creationId="{8D525091-89EA-4DC5-BF23-1AA55A2BAC16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1" creationId="{09D44D0C-0B8A-48FF-A316-6D675E59E0DC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2" creationId="{B8328410-D618-430B-986D-EDA64E361863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3" creationId="{A30AB8C8-B237-4D34-AE18-C1D12ED44265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4" creationId="{763D0723-C088-474D-B008-743B41F1076A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5" creationId="{F338F787-1E63-41AB-8ACD-901A0ACBEC08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6" creationId="{483672C4-2BE1-427D-AA99-1D7F833FEB03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7" creationId="{75E4DAAE-57BA-43FD-9CD9-18254AC2F296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8" creationId="{C88D2C49-1CCA-439B-AAA0-9336B4D41E7E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29" creationId="{FA91B7B9-4263-4915-B8F8-AB7C692A0146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0" creationId="{1F646484-8B59-43BD-828C-0C5521F05541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1" creationId="{BE70A77B-7E1D-4F92-A1E6-16787904B1D9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2" creationId="{57B5AF9C-DEB0-4E51-A0C5-AD738CF3F98C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3" creationId="{5C420044-E7DC-4CC1-B2D8-00A929FD45F8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4" creationId="{624C1AF2-4104-4A86-9200-49FAFA9302C7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5" creationId="{8B53B6DB-1441-4C9C-A6F9-31D40858C9B3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6" creationId="{1F646120-4975-410D-9A25-AE29BF92C2C8}"/>
          </ac:cxnSpMkLst>
        </pc:cxnChg>
        <pc:cxnChg chg="add mod">
          <ac:chgData name="Angelo Ziletti" userId="c78a18fba37b17ea" providerId="LiveId" clId="{4C02EB74-F4ED-44A7-9165-AA5AC9563241}" dt="2021-01-02T10:37:56.992" v="10205" actId="255"/>
          <ac:cxnSpMkLst>
            <pc:docMk/>
            <pc:sldMk cId="319350268" sldId="344"/>
            <ac:cxnSpMk id="137" creationId="{0C7F34A3-75DD-4EA2-87FE-E523661E4FC7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8411974" sldId="345"/>
        </pc:sldMkLst>
      </pc:sldChg>
      <pc:sldChg chg="addSp delSp modSp mod modAnim">
        <pc:chgData name="Angelo Ziletti" userId="c78a18fba37b17ea" providerId="LiveId" clId="{4C02EB74-F4ED-44A7-9165-AA5AC9563241}" dt="2021-01-02T13:10:36.724" v="13792" actId="122"/>
        <pc:sldMkLst>
          <pc:docMk/>
          <pc:sldMk cId="1126380950" sldId="345"/>
        </pc:sldMkLst>
        <pc:spChg chg="mod">
          <ac:chgData name="Angelo Ziletti" userId="c78a18fba37b17ea" providerId="LiveId" clId="{4C02EB74-F4ED-44A7-9165-AA5AC9563241}" dt="2021-01-02T12:39:29.589" v="11752" actId="20577"/>
          <ac:spMkLst>
            <pc:docMk/>
            <pc:sldMk cId="1126380950" sldId="345"/>
            <ac:spMk id="5" creationId="{89A7E483-AAE5-42CF-92C8-D24801A1369B}"/>
          </ac:spMkLst>
        </pc:spChg>
        <pc:spChg chg="mod">
          <ac:chgData name="Angelo Ziletti" userId="c78a18fba37b17ea" providerId="LiveId" clId="{4C02EB74-F4ED-44A7-9165-AA5AC9563241}" dt="2021-01-02T12:24:32.895" v="11053" actId="1076"/>
          <ac:spMkLst>
            <pc:docMk/>
            <pc:sldMk cId="1126380950" sldId="345"/>
            <ac:spMk id="50" creationId="{45638434-F8D3-4A8B-BDFE-CF8E86472517}"/>
          </ac:spMkLst>
        </pc:spChg>
        <pc:spChg chg="add mod">
          <ac:chgData name="Angelo Ziletti" userId="c78a18fba37b17ea" providerId="LiveId" clId="{4C02EB74-F4ED-44A7-9165-AA5AC9563241}" dt="2021-01-02T12:38:44.693" v="11711" actId="1036"/>
          <ac:spMkLst>
            <pc:docMk/>
            <pc:sldMk cId="1126380950" sldId="345"/>
            <ac:spMk id="51" creationId="{07AC4C81-728F-4F6F-9661-3E1330871B8C}"/>
          </ac:spMkLst>
        </pc:spChg>
        <pc:spChg chg="add mod">
          <ac:chgData name="Angelo Ziletti" userId="c78a18fba37b17ea" providerId="LiveId" clId="{4C02EB74-F4ED-44A7-9165-AA5AC9563241}" dt="2021-01-02T12:38:44.693" v="11711" actId="1036"/>
          <ac:spMkLst>
            <pc:docMk/>
            <pc:sldMk cId="1126380950" sldId="345"/>
            <ac:spMk id="53" creationId="{2D74FE11-D9F4-4792-9C5A-1EF5DDD63DC2}"/>
          </ac:spMkLst>
        </pc:spChg>
        <pc:spChg chg="add mod">
          <ac:chgData name="Angelo Ziletti" userId="c78a18fba37b17ea" providerId="LiveId" clId="{4C02EB74-F4ED-44A7-9165-AA5AC9563241}" dt="2021-01-02T13:10:34.506" v="13791" actId="122"/>
          <ac:spMkLst>
            <pc:docMk/>
            <pc:sldMk cId="1126380950" sldId="345"/>
            <ac:spMk id="55" creationId="{AA5A8DF7-15A7-4DCB-B322-9C5DBDE8A29E}"/>
          </ac:spMkLst>
        </pc:spChg>
        <pc:spChg chg="add mod">
          <ac:chgData name="Angelo Ziletti" userId="c78a18fba37b17ea" providerId="LiveId" clId="{4C02EB74-F4ED-44A7-9165-AA5AC9563241}" dt="2021-01-02T13:10:36.724" v="13792" actId="122"/>
          <ac:spMkLst>
            <pc:docMk/>
            <pc:sldMk cId="1126380950" sldId="345"/>
            <ac:spMk id="60" creationId="{FDF0DAC9-4421-4252-AF1A-7D722476B651}"/>
          </ac:spMkLst>
        </pc:spChg>
        <pc:spChg chg="del">
          <ac:chgData name="Angelo Ziletti" userId="c78a18fba37b17ea" providerId="LiveId" clId="{4C02EB74-F4ED-44A7-9165-AA5AC9563241}" dt="2021-01-02T12:30:17.697" v="11288" actId="478"/>
          <ac:spMkLst>
            <pc:docMk/>
            <pc:sldMk cId="1126380950" sldId="345"/>
            <ac:spMk id="64" creationId="{4DA2D88C-D626-43A3-8D4A-6FD5671246D0}"/>
          </ac:spMkLst>
        </pc:spChg>
        <pc:spChg chg="mod">
          <ac:chgData name="Angelo Ziletti" userId="c78a18fba37b17ea" providerId="LiveId" clId="{4C02EB74-F4ED-44A7-9165-AA5AC9563241}" dt="2021-01-02T12:24:57.398" v="11060" actId="1076"/>
          <ac:spMkLst>
            <pc:docMk/>
            <pc:sldMk cId="1126380950" sldId="345"/>
            <ac:spMk id="66" creationId="{FB948B24-9A25-497D-A3A1-CE57A20E184A}"/>
          </ac:spMkLst>
        </pc:spChg>
        <pc:grpChg chg="mod">
          <ac:chgData name="Angelo Ziletti" userId="c78a18fba37b17ea" providerId="LiveId" clId="{4C02EB74-F4ED-44A7-9165-AA5AC9563241}" dt="2021-01-02T12:24:37.108" v="11054" actId="1076"/>
          <ac:grpSpMkLst>
            <pc:docMk/>
            <pc:sldMk cId="1126380950" sldId="345"/>
            <ac:grpSpMk id="62" creationId="{72DAB856-FFC1-41EE-9690-85213BBEDD9B}"/>
          </ac:grpSpMkLst>
        </pc:gr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87141676" sldId="346"/>
        </pc:sldMkLst>
      </pc:sldChg>
      <pc:sldChg chg="addSp delSp modSp new mod ord modAnim">
        <pc:chgData name="Angelo Ziletti" userId="c78a18fba37b17ea" providerId="LiveId" clId="{4C02EB74-F4ED-44A7-9165-AA5AC9563241}" dt="2021-01-09T13:38:50.286" v="29767"/>
        <pc:sldMkLst>
          <pc:docMk/>
          <pc:sldMk cId="4127410223" sldId="346"/>
        </pc:sldMkLst>
        <pc:spChg chg="mod">
          <ac:chgData name="Angelo Ziletti" userId="c78a18fba37b17ea" providerId="LiveId" clId="{4C02EB74-F4ED-44A7-9165-AA5AC9563241}" dt="2021-01-03T13:14:16.168" v="19745" actId="20577"/>
          <ac:spMkLst>
            <pc:docMk/>
            <pc:sldMk cId="4127410223" sldId="346"/>
            <ac:spMk id="4" creationId="{4D68E671-3A29-4517-8847-3D2A32B727E4}"/>
          </ac:spMkLst>
        </pc:spChg>
        <pc:spChg chg="mod">
          <ac:chgData name="Angelo Ziletti" userId="c78a18fba37b17ea" providerId="LiveId" clId="{4C02EB74-F4ED-44A7-9165-AA5AC9563241}" dt="2021-01-03T13:25:38.326" v="20666" actId="113"/>
          <ac:spMkLst>
            <pc:docMk/>
            <pc:sldMk cId="4127410223" sldId="346"/>
            <ac:spMk id="5" creationId="{5573A0B0-1E90-4C58-A479-235530F84D05}"/>
          </ac:spMkLst>
        </pc:spChg>
        <pc:spChg chg="add del mod">
          <ac:chgData name="Angelo Ziletti" userId="c78a18fba37b17ea" providerId="LiveId" clId="{4C02EB74-F4ED-44A7-9165-AA5AC9563241}" dt="2021-01-03T13:16:04.533" v="19957" actId="478"/>
          <ac:spMkLst>
            <pc:docMk/>
            <pc:sldMk cId="4127410223" sldId="346"/>
            <ac:spMk id="6" creationId="{1354E3FE-8478-46CA-94E8-72C5C4F3CC56}"/>
          </ac:spMkLst>
        </pc:spChg>
        <pc:spChg chg="add mod">
          <ac:chgData name="Angelo Ziletti" userId="c78a18fba37b17ea" providerId="LiveId" clId="{4C02EB74-F4ED-44A7-9165-AA5AC9563241}" dt="2021-01-03T13:25:54.474" v="20678" actId="20577"/>
          <ac:spMkLst>
            <pc:docMk/>
            <pc:sldMk cId="4127410223" sldId="346"/>
            <ac:spMk id="9" creationId="{27F3463F-9E50-46DF-91A6-563EC64D6651}"/>
          </ac:spMkLst>
        </pc:spChg>
        <pc:spChg chg="add mod">
          <ac:chgData name="Angelo Ziletti" userId="c78a18fba37b17ea" providerId="LiveId" clId="{4C02EB74-F4ED-44A7-9165-AA5AC9563241}" dt="2021-01-03T13:18:11.548" v="19986" actId="1076"/>
          <ac:spMkLst>
            <pc:docMk/>
            <pc:sldMk cId="4127410223" sldId="346"/>
            <ac:spMk id="11" creationId="{418A0509-BE94-4B68-BD6E-A364F3C9257D}"/>
          </ac:spMkLst>
        </pc:spChg>
        <pc:picChg chg="add mod">
          <ac:chgData name="Angelo Ziletti" userId="c78a18fba37b17ea" providerId="LiveId" clId="{4C02EB74-F4ED-44A7-9165-AA5AC9563241}" dt="2021-01-03T13:18:01.653" v="19982" actId="1076"/>
          <ac:picMkLst>
            <pc:docMk/>
            <pc:sldMk cId="4127410223" sldId="346"/>
            <ac:picMk id="8" creationId="{900FD747-16AB-427B-B262-23B5468C8FE7}"/>
          </ac:picMkLst>
        </pc:picChg>
      </pc:sldChg>
      <pc:sldChg chg="addSp delSp modSp new mod modAnim">
        <pc:chgData name="Angelo Ziletti" userId="c78a18fba37b17ea" providerId="LiveId" clId="{4C02EB74-F4ED-44A7-9165-AA5AC9563241}" dt="2021-01-09T13:39:46.385" v="29774" actId="113"/>
        <pc:sldMkLst>
          <pc:docMk/>
          <pc:sldMk cId="1131524827" sldId="347"/>
        </pc:sldMkLst>
        <pc:spChg chg="mod">
          <ac:chgData name="Angelo Ziletti" userId="c78a18fba37b17ea" providerId="LiveId" clId="{4C02EB74-F4ED-44A7-9165-AA5AC9563241}" dt="2021-01-03T14:29:29.621" v="22160" actId="20577"/>
          <ac:spMkLst>
            <pc:docMk/>
            <pc:sldMk cId="1131524827" sldId="347"/>
            <ac:spMk id="4" creationId="{1C48B740-0017-4173-B94F-F90C694B1850}"/>
          </ac:spMkLst>
        </pc:spChg>
        <pc:spChg chg="mod">
          <ac:chgData name="Angelo Ziletti" userId="c78a18fba37b17ea" providerId="LiveId" clId="{4C02EB74-F4ED-44A7-9165-AA5AC9563241}" dt="2021-01-09T13:39:46.385" v="29774" actId="113"/>
          <ac:spMkLst>
            <pc:docMk/>
            <pc:sldMk cId="1131524827" sldId="347"/>
            <ac:spMk id="5" creationId="{088A46BE-2EA1-4D0B-AAE2-F270A41DDE80}"/>
          </ac:spMkLst>
        </pc:spChg>
        <pc:spChg chg="add del mod">
          <ac:chgData name="Angelo Ziletti" userId="c78a18fba37b17ea" providerId="LiveId" clId="{4C02EB74-F4ED-44A7-9165-AA5AC9563241}" dt="2021-01-03T14:30:16.822" v="22163" actId="478"/>
          <ac:spMkLst>
            <pc:docMk/>
            <pc:sldMk cId="1131524827" sldId="347"/>
            <ac:spMk id="6" creationId="{86F8A282-F4DF-42BA-9171-0E4CA3131412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7" creationId="{17E1F368-4FE3-4DDB-BC80-5CDDA596FC49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8" creationId="{34C1B734-AEE6-484F-B872-E52AA6C6813C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9" creationId="{8AFACD49-01A9-4875-96EA-5DE5EC3324F9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10" creationId="{24EF410D-37E1-421C-9046-F7127191E9FE}"/>
          </ac:spMkLst>
        </pc:spChg>
        <pc:spChg chg="add">
          <ac:chgData name="Angelo Ziletti" userId="c78a18fba37b17ea" providerId="LiveId" clId="{4C02EB74-F4ED-44A7-9165-AA5AC9563241}" dt="2021-01-03T14:30:09.966" v="22161"/>
          <ac:spMkLst>
            <pc:docMk/>
            <pc:sldMk cId="1131524827" sldId="347"/>
            <ac:spMk id="11" creationId="{98BB168E-30C5-41EA-BC9D-A76AE79B02E8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805611807" sldId="347"/>
        </pc:sldMkLst>
      </pc:sldChg>
      <pc:sldChg chg="addSp delSp modSp new mod">
        <pc:chgData name="Angelo Ziletti" userId="c78a18fba37b17ea" providerId="LiveId" clId="{4C02EB74-F4ED-44A7-9165-AA5AC9563241}" dt="2021-01-15T06:44:51.280" v="30325" actId="20577"/>
        <pc:sldMkLst>
          <pc:docMk/>
          <pc:sldMk cId="2624728810" sldId="348"/>
        </pc:sldMkLst>
        <pc:spChg chg="mod">
          <ac:chgData name="Angelo Ziletti" userId="c78a18fba37b17ea" providerId="LiveId" clId="{4C02EB74-F4ED-44A7-9165-AA5AC9563241}" dt="2021-01-15T06:44:51.280" v="30325" actId="20577"/>
          <ac:spMkLst>
            <pc:docMk/>
            <pc:sldMk cId="2624728810" sldId="348"/>
            <ac:spMk id="4" creationId="{49D2AD23-7779-40C2-8B77-CEF4A9AB2954}"/>
          </ac:spMkLst>
        </pc:spChg>
        <pc:spChg chg="mod">
          <ac:chgData name="Angelo Ziletti" userId="c78a18fba37b17ea" providerId="LiveId" clId="{4C02EB74-F4ED-44A7-9165-AA5AC9563241}" dt="2021-01-09T10:31:10.138" v="25091" actId="113"/>
          <ac:spMkLst>
            <pc:docMk/>
            <pc:sldMk cId="2624728810" sldId="348"/>
            <ac:spMk id="5" creationId="{9A42F2D7-8BA5-4B77-92F6-F9D917ABDF2E}"/>
          </ac:spMkLst>
        </pc:spChg>
        <pc:spChg chg="add del">
          <ac:chgData name="Angelo Ziletti" userId="c78a18fba37b17ea" providerId="LiveId" clId="{4C02EB74-F4ED-44A7-9165-AA5AC9563241}" dt="2021-01-03T14:47:55.495" v="23207" actId="478"/>
          <ac:spMkLst>
            <pc:docMk/>
            <pc:sldMk cId="2624728810" sldId="348"/>
            <ac:spMk id="6" creationId="{467D7EF5-8A80-4D9B-A60C-742CA7939C33}"/>
          </ac:spMkLst>
        </pc:spChg>
        <pc:spChg chg="add mod">
          <ac:chgData name="Angelo Ziletti" userId="c78a18fba37b17ea" providerId="LiveId" clId="{4C02EB74-F4ED-44A7-9165-AA5AC9563241}" dt="2021-01-09T10:06:40.732" v="24217" actId="114"/>
          <ac:spMkLst>
            <pc:docMk/>
            <pc:sldMk cId="2624728810" sldId="348"/>
            <ac:spMk id="6" creationId="{6AA8E158-1671-40A7-AB6B-2CADC25D82B8}"/>
          </ac:spMkLst>
        </pc:spChg>
        <pc:spChg chg="add mod">
          <ac:chgData name="Angelo Ziletti" userId="c78a18fba37b17ea" providerId="LiveId" clId="{4C02EB74-F4ED-44A7-9165-AA5AC9563241}" dt="2021-01-09T10:27:38.848" v="24891" actId="20577"/>
          <ac:spMkLst>
            <pc:docMk/>
            <pc:sldMk cId="2624728810" sldId="348"/>
            <ac:spMk id="8" creationId="{B8AA7CA5-841A-479B-892E-4837644545F8}"/>
          </ac:spMkLst>
        </pc:spChg>
        <pc:spChg chg="add mod">
          <ac:chgData name="Angelo Ziletti" userId="c78a18fba37b17ea" providerId="LiveId" clId="{4C02EB74-F4ED-44A7-9165-AA5AC9563241}" dt="2021-01-09T10:19:15.844" v="24789" actId="14100"/>
          <ac:spMkLst>
            <pc:docMk/>
            <pc:sldMk cId="2624728810" sldId="348"/>
            <ac:spMk id="9" creationId="{937D910B-CA23-4571-BD5C-3CD0666E2ADF}"/>
          </ac:spMkLst>
        </pc:spChg>
        <pc:spChg chg="add del mod">
          <ac:chgData name="Angelo Ziletti" userId="c78a18fba37b17ea" providerId="LiveId" clId="{4C02EB74-F4ED-44A7-9165-AA5AC9563241}" dt="2021-01-09T10:14:46.658" v="24706" actId="478"/>
          <ac:spMkLst>
            <pc:docMk/>
            <pc:sldMk cId="2624728810" sldId="348"/>
            <ac:spMk id="11" creationId="{4B764C6C-D728-4176-9BE7-479FB1423F36}"/>
          </ac:spMkLst>
        </pc:spChg>
        <pc:spChg chg="add del mod">
          <ac:chgData name="Angelo Ziletti" userId="c78a18fba37b17ea" providerId="LiveId" clId="{4C02EB74-F4ED-44A7-9165-AA5AC9563241}" dt="2021-01-09T10:09:01.029" v="24606" actId="478"/>
          <ac:spMkLst>
            <pc:docMk/>
            <pc:sldMk cId="2624728810" sldId="348"/>
            <ac:spMk id="12" creationId="{A2C241E5-89EB-437B-B96C-4918AA1EB3B1}"/>
          </ac:spMkLst>
        </pc:spChg>
        <pc:spChg chg="add del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13" creationId="{2860D39C-3DE5-448F-844E-E48DAE876D93}"/>
          </ac:spMkLst>
        </pc:spChg>
        <pc:spChg chg="add mod">
          <ac:chgData name="Angelo Ziletti" userId="c78a18fba37b17ea" providerId="LiveId" clId="{4C02EB74-F4ED-44A7-9165-AA5AC9563241}" dt="2021-01-09T10:19:46.779" v="24794" actId="164"/>
          <ac:spMkLst>
            <pc:docMk/>
            <pc:sldMk cId="2624728810" sldId="348"/>
            <ac:spMk id="14" creationId="{2CD7DFD7-4399-4FB8-BFE0-F1AAF1CDFA00}"/>
          </ac:spMkLst>
        </pc:spChg>
        <pc:spChg chg="add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15" creationId="{A26383EC-3C13-41DC-BD47-BA2A57841787}"/>
          </ac:spMkLst>
        </pc:spChg>
        <pc:spChg chg="add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16" creationId="{1334E564-867F-4CD7-A68D-064E67B73C70}"/>
          </ac:spMkLst>
        </pc:spChg>
        <pc:spChg chg="add mod">
          <ac:chgData name="Angelo Ziletti" userId="c78a18fba37b17ea" providerId="LiveId" clId="{4C02EB74-F4ED-44A7-9165-AA5AC9563241}" dt="2021-01-09T10:19:49.416" v="24795" actId="164"/>
          <ac:spMkLst>
            <pc:docMk/>
            <pc:sldMk cId="2624728810" sldId="348"/>
            <ac:spMk id="17" creationId="{91DA44C5-9412-4766-97EF-C73CA4282B32}"/>
          </ac:spMkLst>
        </pc:spChg>
        <pc:spChg chg="add mod">
          <ac:chgData name="Angelo Ziletti" userId="c78a18fba37b17ea" providerId="LiveId" clId="{4C02EB74-F4ED-44A7-9165-AA5AC9563241}" dt="2021-01-09T10:19:46.779" v="24794" actId="164"/>
          <ac:spMkLst>
            <pc:docMk/>
            <pc:sldMk cId="2624728810" sldId="348"/>
            <ac:spMk id="18" creationId="{D1CEEF90-420D-43FE-8998-74FC5A78A651}"/>
          </ac:spMkLst>
        </pc:spChg>
        <pc:spChg chg="add mod">
          <ac:chgData name="Angelo Ziletti" userId="c78a18fba37b17ea" providerId="LiveId" clId="{4C02EB74-F4ED-44A7-9165-AA5AC9563241}" dt="2021-01-09T10:19:49.416" v="24795" actId="164"/>
          <ac:spMkLst>
            <pc:docMk/>
            <pc:sldMk cId="2624728810" sldId="348"/>
            <ac:spMk id="19" creationId="{3AF502C7-2AB1-41FD-B486-D1F0BFD82DB4}"/>
          </ac:spMkLst>
        </pc:spChg>
        <pc:spChg chg="add mod">
          <ac:chgData name="Angelo Ziletti" userId="c78a18fba37b17ea" providerId="LiveId" clId="{4C02EB74-F4ED-44A7-9165-AA5AC9563241}" dt="2021-01-09T10:22:26.187" v="24826" actId="164"/>
          <ac:spMkLst>
            <pc:docMk/>
            <pc:sldMk cId="2624728810" sldId="348"/>
            <ac:spMk id="20" creationId="{91703A7D-6CCC-49B2-A763-B990A571942F}"/>
          </ac:spMkLst>
        </pc:spChg>
        <pc:grpChg chg="add mod">
          <ac:chgData name="Angelo Ziletti" userId="c78a18fba37b17ea" providerId="LiveId" clId="{4C02EB74-F4ED-44A7-9165-AA5AC9563241}" dt="2021-01-09T10:22:26.187" v="24826" actId="164"/>
          <ac:grpSpMkLst>
            <pc:docMk/>
            <pc:sldMk cId="2624728810" sldId="348"/>
            <ac:grpSpMk id="21" creationId="{CF595DF5-432C-4F3F-AD76-361CE8A9FEEB}"/>
          </ac:grpSpMkLst>
        </pc:grpChg>
        <pc:grpChg chg="add mod">
          <ac:chgData name="Angelo Ziletti" userId="c78a18fba37b17ea" providerId="LiveId" clId="{4C02EB74-F4ED-44A7-9165-AA5AC9563241}" dt="2021-01-09T10:22:26.187" v="24826" actId="164"/>
          <ac:grpSpMkLst>
            <pc:docMk/>
            <pc:sldMk cId="2624728810" sldId="348"/>
            <ac:grpSpMk id="22" creationId="{CF64F75B-455E-4EE2-B5B4-107FDFF6A5C0}"/>
          </ac:grpSpMkLst>
        </pc:grpChg>
        <pc:grpChg chg="add mod">
          <ac:chgData name="Angelo Ziletti" userId="c78a18fba37b17ea" providerId="LiveId" clId="{4C02EB74-F4ED-44A7-9165-AA5AC9563241}" dt="2021-01-09T10:23:30.707" v="24843" actId="164"/>
          <ac:grpSpMkLst>
            <pc:docMk/>
            <pc:sldMk cId="2624728810" sldId="348"/>
            <ac:grpSpMk id="31" creationId="{6DF6786F-CF5A-4416-BA63-810EDB4BDAE8}"/>
          </ac:grpSpMkLst>
        </pc:grpChg>
        <pc:grpChg chg="add mod">
          <ac:chgData name="Angelo Ziletti" userId="c78a18fba37b17ea" providerId="LiveId" clId="{4C02EB74-F4ED-44A7-9165-AA5AC9563241}" dt="2021-01-09T10:23:30.707" v="24843" actId="164"/>
          <ac:grpSpMkLst>
            <pc:docMk/>
            <pc:sldMk cId="2624728810" sldId="348"/>
            <ac:grpSpMk id="32" creationId="{3B0B8B90-81BE-4F25-977A-8E2356B08193}"/>
          </ac:grpSpMkLst>
        </pc:grpChg>
        <pc:cxnChg chg="add mod">
          <ac:chgData name="Angelo Ziletti" userId="c78a18fba37b17ea" providerId="LiveId" clId="{4C02EB74-F4ED-44A7-9165-AA5AC9563241}" dt="2021-01-09T10:23:30.707" v="24843" actId="164"/>
          <ac:cxnSpMkLst>
            <pc:docMk/>
            <pc:sldMk cId="2624728810" sldId="348"/>
            <ac:cxnSpMk id="24" creationId="{5247DE24-3766-4B45-BC62-DAD9DA63DE70}"/>
          </ac:cxnSpMkLst>
        </pc:cxnChg>
        <pc:cxnChg chg="add mod">
          <ac:chgData name="Angelo Ziletti" userId="c78a18fba37b17ea" providerId="LiveId" clId="{4C02EB74-F4ED-44A7-9165-AA5AC9563241}" dt="2021-01-09T10:22:26.187" v="24826" actId="164"/>
          <ac:cxnSpMkLst>
            <pc:docMk/>
            <pc:sldMk cId="2624728810" sldId="348"/>
            <ac:cxnSpMk id="26" creationId="{CE92CEE1-99D9-48ED-9CD4-2EFB952D033D}"/>
          </ac:cxnSpMkLst>
        </pc:cxn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080809423" sldId="348"/>
        </pc:sldMkLst>
      </pc:sldChg>
      <pc:sldChg chg="addSp modSp new mod modAnim">
        <pc:chgData name="Angelo Ziletti" userId="c78a18fba37b17ea" providerId="LiveId" clId="{4C02EB74-F4ED-44A7-9165-AA5AC9563241}" dt="2021-01-09T13:43:35.776" v="29869"/>
        <pc:sldMkLst>
          <pc:docMk/>
          <pc:sldMk cId="301073115" sldId="349"/>
        </pc:sldMkLst>
        <pc:spChg chg="mod">
          <ac:chgData name="Angelo Ziletti" userId="c78a18fba37b17ea" providerId="LiveId" clId="{4C02EB74-F4ED-44A7-9165-AA5AC9563241}" dt="2021-01-09T10:39:25.603" v="25293" actId="6549"/>
          <ac:spMkLst>
            <pc:docMk/>
            <pc:sldMk cId="301073115" sldId="349"/>
            <ac:spMk id="4" creationId="{F78B74CA-F8E7-406F-B668-B23134EB7F67}"/>
          </ac:spMkLst>
        </pc:spChg>
        <pc:spChg chg="mod">
          <ac:chgData name="Angelo Ziletti" userId="c78a18fba37b17ea" providerId="LiveId" clId="{4C02EB74-F4ED-44A7-9165-AA5AC9563241}" dt="2021-01-09T13:43:05.129" v="29866" actId="20577"/>
          <ac:spMkLst>
            <pc:docMk/>
            <pc:sldMk cId="301073115" sldId="349"/>
            <ac:spMk id="5" creationId="{478CF097-BA83-4116-84AD-D945FCBCC305}"/>
          </ac:spMkLst>
        </pc:spChg>
        <pc:spChg chg="add mod">
          <ac:chgData name="Angelo Ziletti" userId="c78a18fba37b17ea" providerId="LiveId" clId="{4C02EB74-F4ED-44A7-9165-AA5AC9563241}" dt="2021-01-09T13:41:23.626" v="29797" actId="20577"/>
          <ac:spMkLst>
            <pc:docMk/>
            <pc:sldMk cId="301073115" sldId="349"/>
            <ac:spMk id="6" creationId="{C8B1DB78-8B5E-46F3-8A95-2C1DFC55184D}"/>
          </ac:spMkLst>
        </pc:spChg>
      </pc:sldChg>
      <pc:sldChg chg="new del">
        <pc:chgData name="Angelo Ziletti" userId="c78a18fba37b17ea" providerId="LiveId" clId="{4C02EB74-F4ED-44A7-9165-AA5AC9563241}" dt="2021-01-03T14:48:02.429" v="23209" actId="2696"/>
        <pc:sldMkLst>
          <pc:docMk/>
          <pc:sldMk cId="4181022643" sldId="350"/>
        </pc:sldMkLst>
      </pc:sldChg>
      <pc:sldChg chg="add del">
        <pc:chgData name="Angelo Ziletti" userId="c78a18fba37b17ea" providerId="LiveId" clId="{4C02EB74-F4ED-44A7-9165-AA5AC9563241}" dt="2021-01-03T14:48:00.350" v="23208" actId="2696"/>
        <pc:sldMkLst>
          <pc:docMk/>
          <pc:sldMk cId="63795910" sldId="351"/>
        </pc:sldMkLst>
      </pc:sldChg>
      <pc:sldChg chg="new del">
        <pc:chgData name="Angelo Ziletti" userId="c78a18fba37b17ea" providerId="LiveId" clId="{4C02EB74-F4ED-44A7-9165-AA5AC9563241}" dt="2021-01-02T13:38:32.732" v="13938" actId="2696"/>
        <pc:sldMkLst>
          <pc:docMk/>
          <pc:sldMk cId="933073080" sldId="352"/>
        </pc:sldMkLst>
      </pc:sldChg>
      <pc:sldChg chg="modSp add del mod">
        <pc:chgData name="Angelo Ziletti" userId="c78a18fba37b17ea" providerId="LiveId" clId="{4C02EB74-F4ED-44A7-9165-AA5AC9563241}" dt="2021-01-03T15:26:28.555" v="24028" actId="2696"/>
        <pc:sldMkLst>
          <pc:docMk/>
          <pc:sldMk cId="1852563807" sldId="352"/>
        </pc:sldMkLst>
        <pc:spChg chg="mod">
          <ac:chgData name="Angelo Ziletti" userId="c78a18fba37b17ea" providerId="LiveId" clId="{4C02EB74-F4ED-44A7-9165-AA5AC9563241}" dt="2021-01-02T13:38:43.138" v="13960" actId="20577"/>
          <ac:spMkLst>
            <pc:docMk/>
            <pc:sldMk cId="1852563807" sldId="352"/>
            <ac:spMk id="4" creationId="{49D2AD23-7779-40C2-8B77-CEF4A9AB2954}"/>
          </ac:spMkLst>
        </pc:spChg>
      </pc:sldChg>
      <pc:sldChg chg="new del">
        <pc:chgData name="Angelo Ziletti" userId="c78a18fba37b17ea" providerId="LiveId" clId="{4C02EB74-F4ED-44A7-9165-AA5AC9563241}" dt="2021-01-02T13:38:27.382" v="13936" actId="2696"/>
        <pc:sldMkLst>
          <pc:docMk/>
          <pc:sldMk cId="2701398548" sldId="35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824766187" sldId="35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173810090" sldId="353"/>
        </pc:sldMkLst>
      </pc:sldChg>
      <pc:sldChg chg="addSp delSp modSp new mod modAnim">
        <pc:chgData name="Angelo Ziletti" userId="c78a18fba37b17ea" providerId="LiveId" clId="{4C02EB74-F4ED-44A7-9165-AA5AC9563241}" dt="2021-01-03T10:20:02.662" v="18264"/>
        <pc:sldMkLst>
          <pc:docMk/>
          <pc:sldMk cId="4158133473" sldId="353"/>
        </pc:sldMkLst>
        <pc:spChg chg="mod">
          <ac:chgData name="Angelo Ziletti" userId="c78a18fba37b17ea" providerId="LiveId" clId="{4C02EB74-F4ED-44A7-9165-AA5AC9563241}" dt="2021-01-02T19:47:21.381" v="14987" actId="20577"/>
          <ac:spMkLst>
            <pc:docMk/>
            <pc:sldMk cId="4158133473" sldId="353"/>
            <ac:spMk id="4" creationId="{872F85E5-5EE2-4F24-BA76-656A7E2247C4}"/>
          </ac:spMkLst>
        </pc:spChg>
        <pc:spChg chg="mod">
          <ac:chgData name="Angelo Ziletti" userId="c78a18fba37b17ea" providerId="LiveId" clId="{4C02EB74-F4ED-44A7-9165-AA5AC9563241}" dt="2021-01-03T07:40:03.679" v="15772" actId="14100"/>
          <ac:spMkLst>
            <pc:docMk/>
            <pc:sldMk cId="4158133473" sldId="353"/>
            <ac:spMk id="5" creationId="{B5E7A6D4-55EE-4F45-9930-DE5ED4D1CBBC}"/>
          </ac:spMkLst>
        </pc:spChg>
        <pc:spChg chg="add mod">
          <ac:chgData name="Angelo Ziletti" userId="c78a18fba37b17ea" providerId="LiveId" clId="{4C02EB74-F4ED-44A7-9165-AA5AC9563241}" dt="2021-01-03T07:41:53.747" v="15810" actId="6549"/>
          <ac:spMkLst>
            <pc:docMk/>
            <pc:sldMk cId="4158133473" sldId="353"/>
            <ac:spMk id="7" creationId="{439FC509-E919-4314-83E4-9999802769FB}"/>
          </ac:spMkLst>
        </pc:spChg>
        <pc:spChg chg="add del">
          <ac:chgData name="Angelo Ziletti" userId="c78a18fba37b17ea" providerId="LiveId" clId="{4C02EB74-F4ED-44A7-9165-AA5AC9563241}" dt="2021-01-02T19:43:54.242" v="14675" actId="478"/>
          <ac:spMkLst>
            <pc:docMk/>
            <pc:sldMk cId="4158133473" sldId="353"/>
            <ac:spMk id="8" creationId="{8569AF79-794E-412A-9EFA-A9B73193E802}"/>
          </ac:spMkLst>
        </pc:spChg>
        <pc:spChg chg="add mod">
          <ac:chgData name="Angelo Ziletti" userId="c78a18fba37b17ea" providerId="LiveId" clId="{4C02EB74-F4ED-44A7-9165-AA5AC9563241}" dt="2021-01-03T07:38:05.043" v="15760" actId="14100"/>
          <ac:spMkLst>
            <pc:docMk/>
            <pc:sldMk cId="4158133473" sldId="353"/>
            <ac:spMk id="9" creationId="{2DABFD48-E092-4B0F-9778-6CB4521FAC7B}"/>
          </ac:spMkLst>
        </pc:spChg>
        <pc:spChg chg="add del mod">
          <ac:chgData name="Angelo Ziletti" userId="c78a18fba37b17ea" providerId="LiveId" clId="{4C02EB74-F4ED-44A7-9165-AA5AC9563241}" dt="2021-01-03T07:38:33.214" v="15767" actId="478"/>
          <ac:spMkLst>
            <pc:docMk/>
            <pc:sldMk cId="4158133473" sldId="353"/>
            <ac:spMk id="10" creationId="{06E4D070-F72D-49A7-9964-3781E96AA381}"/>
          </ac:spMkLst>
        </pc:spChg>
        <pc:spChg chg="add mod">
          <ac:chgData name="Angelo Ziletti" userId="c78a18fba37b17ea" providerId="LiveId" clId="{4C02EB74-F4ED-44A7-9165-AA5AC9563241}" dt="2021-01-02T19:50:05.369" v="15168" actId="20577"/>
          <ac:spMkLst>
            <pc:docMk/>
            <pc:sldMk cId="4158133473" sldId="353"/>
            <ac:spMk id="12" creationId="{73B50213-7F44-4E0C-A1BA-E94138829707}"/>
          </ac:spMkLst>
        </pc:spChg>
        <pc:picChg chg="add mod modCrop">
          <ac:chgData name="Angelo Ziletti" userId="c78a18fba37b17ea" providerId="LiveId" clId="{4C02EB74-F4ED-44A7-9165-AA5AC9563241}" dt="2021-01-03T07:37:12.631" v="15711" actId="1076"/>
          <ac:picMkLst>
            <pc:docMk/>
            <pc:sldMk cId="4158133473" sldId="353"/>
            <ac:picMk id="13" creationId="{83E85A5B-0A4D-4D81-B271-52FDEC0BB896}"/>
          </ac:picMkLst>
        </pc:picChg>
        <pc:picChg chg="add mod">
          <ac:chgData name="Angelo Ziletti" userId="c78a18fba37b17ea" providerId="LiveId" clId="{4C02EB74-F4ED-44A7-9165-AA5AC9563241}" dt="2021-01-03T07:39:30.270" v="15770" actId="1076"/>
          <ac:picMkLst>
            <pc:docMk/>
            <pc:sldMk cId="4158133473" sldId="353"/>
            <ac:picMk id="14" creationId="{CAE29084-E68F-4A6B-9E67-5CD66CF3F619}"/>
          </ac:picMkLst>
        </pc:picChg>
        <pc:picChg chg="add del mod">
          <ac:chgData name="Angelo Ziletti" userId="c78a18fba37b17ea" providerId="LiveId" clId="{4C02EB74-F4ED-44A7-9165-AA5AC9563241}" dt="2021-01-03T07:36:26.187" v="15698" actId="478"/>
          <ac:picMkLst>
            <pc:docMk/>
            <pc:sldMk cId="4158133473" sldId="353"/>
            <ac:picMk id="2050" creationId="{9C2F963A-ECFA-4800-ADB9-9E5F65E20A3B}"/>
          </ac:picMkLst>
        </pc:picChg>
        <pc:picChg chg="add del mod">
          <ac:chgData name="Angelo Ziletti" userId="c78a18fba37b17ea" providerId="LiveId" clId="{4C02EB74-F4ED-44A7-9165-AA5AC9563241}" dt="2021-01-03T07:36:42.396" v="15700" actId="478"/>
          <ac:picMkLst>
            <pc:docMk/>
            <pc:sldMk cId="4158133473" sldId="353"/>
            <ac:picMk id="2052" creationId="{52C20550-2D92-40B7-979A-04CEA774E047}"/>
          </ac:picMkLst>
        </pc:picChg>
        <pc:picChg chg="add del">
          <ac:chgData name="Angelo Ziletti" userId="c78a18fba37b17ea" providerId="LiveId" clId="{4C02EB74-F4ED-44A7-9165-AA5AC9563241}" dt="2021-01-02T19:43:39.603" v="14671" actId="478"/>
          <ac:picMkLst>
            <pc:docMk/>
            <pc:sldMk cId="4158133473" sldId="353"/>
            <ac:picMk id="2054" creationId="{C8699508-1EE3-4151-9AB6-0DDECC80675F}"/>
          </ac:picMkLst>
        </pc:picChg>
      </pc:sldChg>
      <pc:sldChg chg="addSp delSp modSp mod">
        <pc:chgData name="Angelo Ziletti" userId="c78a18fba37b17ea" providerId="LiveId" clId="{4C02EB74-F4ED-44A7-9165-AA5AC9563241}" dt="2021-01-03T10:19:05.300" v="18256" actId="20577"/>
        <pc:sldMkLst>
          <pc:docMk/>
          <pc:sldMk cId="2634466074" sldId="354"/>
        </pc:sldMkLst>
        <pc:spChg chg="mod">
          <ac:chgData name="Angelo Ziletti" userId="c78a18fba37b17ea" providerId="LiveId" clId="{4C02EB74-F4ED-44A7-9165-AA5AC9563241}" dt="2021-01-03T10:19:05.300" v="18256" actId="20577"/>
          <ac:spMkLst>
            <pc:docMk/>
            <pc:sldMk cId="2634466074" sldId="354"/>
            <ac:spMk id="4" creationId="{66DF4F7C-1331-41B1-B9C2-C73D0AFB948A}"/>
          </ac:spMkLst>
        </pc:spChg>
        <pc:spChg chg="del mod">
          <ac:chgData name="Angelo Ziletti" userId="c78a18fba37b17ea" providerId="LiveId" clId="{4C02EB74-F4ED-44A7-9165-AA5AC9563241}" dt="2021-01-02T19:26:26.485" v="14142" actId="478"/>
          <ac:spMkLst>
            <pc:docMk/>
            <pc:sldMk cId="2634466074" sldId="354"/>
            <ac:spMk id="5" creationId="{A40C56E5-053D-4480-A942-B0E69844F8AE}"/>
          </ac:spMkLst>
        </pc:spChg>
        <pc:spChg chg="mod">
          <ac:chgData name="Angelo Ziletti" userId="c78a18fba37b17ea" providerId="LiveId" clId="{4C02EB74-F4ED-44A7-9165-AA5AC9563241}" dt="2021-01-03T07:41:43.966" v="15808" actId="20577"/>
          <ac:spMkLst>
            <pc:docMk/>
            <pc:sldMk cId="2634466074" sldId="354"/>
            <ac:spMk id="7" creationId="{C8BE86A3-5A6E-44FB-8C1D-A7F445E9ED45}"/>
          </ac:spMkLst>
        </pc:spChg>
        <pc:spChg chg="mod">
          <ac:chgData name="Angelo Ziletti" userId="c78a18fba37b17ea" providerId="LiveId" clId="{4C02EB74-F4ED-44A7-9165-AA5AC9563241}" dt="2021-01-02T19:30:32.551" v="14362" actId="113"/>
          <ac:spMkLst>
            <pc:docMk/>
            <pc:sldMk cId="2634466074" sldId="354"/>
            <ac:spMk id="10" creationId="{0021848C-C5AA-4970-A8A1-9B54575FD017}"/>
          </ac:spMkLst>
        </pc:spChg>
        <pc:picChg chg="add mod">
          <ac:chgData name="Angelo Ziletti" userId="c78a18fba37b17ea" providerId="LiveId" clId="{4C02EB74-F4ED-44A7-9165-AA5AC9563241}" dt="2021-01-03T07:36:04.313" v="15697" actId="1076"/>
          <ac:picMkLst>
            <pc:docMk/>
            <pc:sldMk cId="2634466074" sldId="354"/>
            <ac:picMk id="8" creationId="{9E73925B-A7C1-45B7-8E51-340B36D689E6}"/>
          </ac:picMkLst>
        </pc:picChg>
        <pc:picChg chg="add del mod">
          <ac:chgData name="Angelo Ziletti" userId="c78a18fba37b17ea" providerId="LiveId" clId="{4C02EB74-F4ED-44A7-9165-AA5AC9563241}" dt="2021-01-03T07:34:58.924" v="15691" actId="478"/>
          <ac:picMkLst>
            <pc:docMk/>
            <pc:sldMk cId="2634466074" sldId="354"/>
            <ac:picMk id="11" creationId="{7823C8AA-737D-42D2-889C-8D3ACE68F9D6}"/>
          </ac:picMkLst>
        </pc:picChg>
        <pc:picChg chg="del">
          <ac:chgData name="Angelo Ziletti" userId="c78a18fba37b17ea" providerId="LiveId" clId="{4C02EB74-F4ED-44A7-9165-AA5AC9563241}" dt="2021-01-02T19:26:21.319" v="14140" actId="478"/>
          <ac:picMkLst>
            <pc:docMk/>
            <pc:sldMk cId="2634466074" sldId="354"/>
            <ac:picMk id="1028" creationId="{B813A481-FEEA-45E1-97DD-0CD370EE66B6}"/>
          </ac:picMkLst>
        </pc:picChg>
        <pc:picChg chg="del mod">
          <ac:chgData name="Angelo Ziletti" userId="c78a18fba37b17ea" providerId="LiveId" clId="{4C02EB74-F4ED-44A7-9165-AA5AC9563241}" dt="2021-01-02T19:27:29.124" v="14179" actId="478"/>
          <ac:picMkLst>
            <pc:docMk/>
            <pc:sldMk cId="2634466074" sldId="354"/>
            <ac:picMk id="1030" creationId="{9E3D17D7-4B15-4E97-91B5-7F1EBFB41C65}"/>
          </ac:picMkLst>
        </pc:picChg>
        <pc:picChg chg="del mod">
          <ac:chgData name="Angelo Ziletti" userId="c78a18fba37b17ea" providerId="LiveId" clId="{4C02EB74-F4ED-44A7-9165-AA5AC9563241}" dt="2021-01-03T07:34:57.547" v="15690" actId="478"/>
          <ac:picMkLst>
            <pc:docMk/>
            <pc:sldMk cId="2634466074" sldId="354"/>
            <ac:picMk id="1032" creationId="{2F163C8C-61E1-42C3-B997-565024F6BC46}"/>
          </ac:picMkLst>
        </pc:picChg>
      </pc:sldChg>
      <pc:sldChg chg="addSp delSp modSp new mod modAnim">
        <pc:chgData name="Angelo Ziletti" userId="c78a18fba37b17ea" providerId="LiveId" clId="{4C02EB74-F4ED-44A7-9165-AA5AC9563241}" dt="2021-01-03T10:26:59.647" v="18333"/>
        <pc:sldMkLst>
          <pc:docMk/>
          <pc:sldMk cId="3245042763" sldId="355"/>
        </pc:sldMkLst>
        <pc:spChg chg="mod">
          <ac:chgData name="Angelo Ziletti" userId="c78a18fba37b17ea" providerId="LiveId" clId="{4C02EB74-F4ED-44A7-9165-AA5AC9563241}" dt="2021-01-03T07:44:27.358" v="16083" actId="20577"/>
          <ac:spMkLst>
            <pc:docMk/>
            <pc:sldMk cId="3245042763" sldId="355"/>
            <ac:spMk id="4" creationId="{3C2DC208-5D29-4270-9FBB-03583DCDFAF0}"/>
          </ac:spMkLst>
        </pc:spChg>
        <pc:spChg chg="del">
          <ac:chgData name="Angelo Ziletti" userId="c78a18fba37b17ea" providerId="LiveId" clId="{4C02EB74-F4ED-44A7-9165-AA5AC9563241}" dt="2021-01-02T19:50:55.173" v="15206" actId="478"/>
          <ac:spMkLst>
            <pc:docMk/>
            <pc:sldMk cId="3245042763" sldId="355"/>
            <ac:spMk id="5" creationId="{D2074B42-8839-4FB3-80D4-AEEA5051E2BF}"/>
          </ac:spMkLst>
        </pc:spChg>
        <pc:spChg chg="add del mod">
          <ac:chgData name="Angelo Ziletti" userId="c78a18fba37b17ea" providerId="LiveId" clId="{4C02EB74-F4ED-44A7-9165-AA5AC9563241}" dt="2021-01-02T19:54:28.164" v="15281" actId="478"/>
          <ac:spMkLst>
            <pc:docMk/>
            <pc:sldMk cId="3245042763" sldId="355"/>
            <ac:spMk id="6" creationId="{AB5FE346-BE3A-4872-B41A-141F2DDE131E}"/>
          </ac:spMkLst>
        </pc:spChg>
        <pc:spChg chg="add mod">
          <ac:chgData name="Angelo Ziletti" userId="c78a18fba37b17ea" providerId="LiveId" clId="{4C02EB74-F4ED-44A7-9165-AA5AC9563241}" dt="2021-01-03T07:42:05.823" v="15814" actId="20577"/>
          <ac:spMkLst>
            <pc:docMk/>
            <pc:sldMk cId="3245042763" sldId="355"/>
            <ac:spMk id="8" creationId="{4194FFA1-BCAC-4C75-986A-BFDD870EEA03}"/>
          </ac:spMkLst>
        </pc:spChg>
        <pc:spChg chg="add mod">
          <ac:chgData name="Angelo Ziletti" userId="c78a18fba37b17ea" providerId="LiveId" clId="{4C02EB74-F4ED-44A7-9165-AA5AC9563241}" dt="2021-01-03T10:21:45.321" v="18310" actId="5793"/>
          <ac:spMkLst>
            <pc:docMk/>
            <pc:sldMk cId="3245042763" sldId="355"/>
            <ac:spMk id="9" creationId="{79A9D7A3-07A1-4F6E-B1BA-9EBE3942EF7F}"/>
          </ac:spMkLst>
        </pc:spChg>
        <pc:picChg chg="add del mod">
          <ac:chgData name="Angelo Ziletti" userId="c78a18fba37b17ea" providerId="LiveId" clId="{4C02EB74-F4ED-44A7-9165-AA5AC9563241}" dt="2021-01-03T07:39:37.036" v="15771" actId="478"/>
          <ac:picMkLst>
            <pc:docMk/>
            <pc:sldMk cId="3245042763" sldId="355"/>
            <ac:picMk id="7" creationId="{5F117729-752A-4E0C-83B3-BC51E73401A6}"/>
          </ac:picMkLst>
        </pc:picChg>
        <pc:picChg chg="add mod modCrop">
          <ac:chgData name="Angelo Ziletti" userId="c78a18fba37b17ea" providerId="LiveId" clId="{4C02EB74-F4ED-44A7-9165-AA5AC9563241}" dt="2021-01-03T08:38:20.203" v="17964" actId="14100"/>
          <ac:picMkLst>
            <pc:docMk/>
            <pc:sldMk cId="3245042763" sldId="355"/>
            <ac:picMk id="10" creationId="{2B31E5B2-090F-486E-88EA-EC525AD30661}"/>
          </ac:picMkLst>
        </pc:picChg>
        <pc:inkChg chg="add del mod">
          <ac:chgData name="Angelo Ziletti" userId="c78a18fba37b17ea" providerId="LiveId" clId="{4C02EB74-F4ED-44A7-9165-AA5AC9563241}" dt="2021-01-03T10:22:10.612" v="18314" actId="478"/>
          <ac:inkMkLst>
            <pc:docMk/>
            <pc:sldMk cId="3245042763" sldId="355"/>
            <ac:inkMk id="11" creationId="{B4C4C2FC-2471-4BF5-ACDA-BC22485BA52E}"/>
          </ac:inkMkLst>
        </pc:inkChg>
        <pc:inkChg chg="add">
          <ac:chgData name="Angelo Ziletti" userId="c78a18fba37b17ea" providerId="LiveId" clId="{4C02EB74-F4ED-44A7-9165-AA5AC9563241}" dt="2021-01-03T10:22:17.759" v="18315" actId="9405"/>
          <ac:inkMkLst>
            <pc:docMk/>
            <pc:sldMk cId="3245042763" sldId="355"/>
            <ac:inkMk id="12" creationId="{51389F7A-5306-4556-BD11-A4334422D66A}"/>
          </ac:inkMkLst>
        </pc:inkChg>
        <pc:inkChg chg="add del mod">
          <ac:chgData name="Angelo Ziletti" userId="c78a18fba37b17ea" providerId="LiveId" clId="{4C02EB74-F4ED-44A7-9165-AA5AC9563241}" dt="2021-01-03T10:24:26.436" v="18322" actId="478"/>
          <ac:inkMkLst>
            <pc:docMk/>
            <pc:sldMk cId="3245042763" sldId="355"/>
            <ac:inkMk id="13" creationId="{1050840D-97F4-41DE-BE44-57908BE31827}"/>
          </ac:inkMkLst>
        </pc:inkChg>
        <pc:inkChg chg="add">
          <ac:chgData name="Angelo Ziletti" userId="c78a18fba37b17ea" providerId="LiveId" clId="{4C02EB74-F4ED-44A7-9165-AA5AC9563241}" dt="2021-01-03T10:24:32.377" v="18323" actId="9405"/>
          <ac:inkMkLst>
            <pc:docMk/>
            <pc:sldMk cId="3245042763" sldId="355"/>
            <ac:inkMk id="14" creationId="{79BC7156-F035-47A9-8622-82C72B69282F}"/>
          </ac:inkMkLst>
        </pc:inkChg>
        <pc:inkChg chg="add">
          <ac:chgData name="Angelo Ziletti" userId="c78a18fba37b17ea" providerId="LiveId" clId="{4C02EB74-F4ED-44A7-9165-AA5AC9563241}" dt="2021-01-03T10:25:01.499" v="18327" actId="9405"/>
          <ac:inkMkLst>
            <pc:docMk/>
            <pc:sldMk cId="3245042763" sldId="355"/>
            <ac:inkMk id="15" creationId="{9E513A6B-91C6-4261-8EA5-C723D2806AB4}"/>
          </ac:inkMkLst>
        </pc:inkChg>
      </pc:sldChg>
      <pc:sldChg chg="addSp modSp new mod modAnim">
        <pc:chgData name="Angelo Ziletti" userId="c78a18fba37b17ea" providerId="LiveId" clId="{4C02EB74-F4ED-44A7-9165-AA5AC9563241}" dt="2021-01-03T10:28:10.384" v="18345"/>
        <pc:sldMkLst>
          <pc:docMk/>
          <pc:sldMk cId="1631736081" sldId="356"/>
        </pc:sldMkLst>
        <pc:spChg chg="mod">
          <ac:chgData name="Angelo Ziletti" userId="c78a18fba37b17ea" providerId="LiveId" clId="{4C02EB74-F4ED-44A7-9165-AA5AC9563241}" dt="2021-01-03T07:47:22.925" v="16236" actId="20577"/>
          <ac:spMkLst>
            <pc:docMk/>
            <pc:sldMk cId="1631736081" sldId="356"/>
            <ac:spMk id="4" creationId="{E90E5A6D-1C7F-4D52-8992-FF08432612D3}"/>
          </ac:spMkLst>
        </pc:spChg>
        <pc:spChg chg="mod">
          <ac:chgData name="Angelo Ziletti" userId="c78a18fba37b17ea" providerId="LiveId" clId="{4C02EB74-F4ED-44A7-9165-AA5AC9563241}" dt="2021-01-03T10:27:44.973" v="18342" actId="20577"/>
          <ac:spMkLst>
            <pc:docMk/>
            <pc:sldMk cId="1631736081" sldId="356"/>
            <ac:spMk id="5" creationId="{F945B466-16C8-4E52-A8DC-4AA9DF253CB4}"/>
          </ac:spMkLst>
        </pc:spChg>
        <pc:spChg chg="add mod">
          <ac:chgData name="Angelo Ziletti" userId="c78a18fba37b17ea" providerId="LiveId" clId="{4C02EB74-F4ED-44A7-9165-AA5AC9563241}" dt="2021-01-03T07:49:33.728" v="16320"/>
          <ac:spMkLst>
            <pc:docMk/>
            <pc:sldMk cId="1631736081" sldId="356"/>
            <ac:spMk id="6" creationId="{CBDE05E7-5D84-4105-8DE7-B9E3B62A2EF5}"/>
          </ac:spMkLst>
        </pc:spChg>
        <pc:picChg chg="add mod modCrop">
          <ac:chgData name="Angelo Ziletti" userId="c78a18fba37b17ea" providerId="LiveId" clId="{4C02EB74-F4ED-44A7-9165-AA5AC9563241}" dt="2021-01-03T08:38:05.982" v="17960" actId="1076"/>
          <ac:picMkLst>
            <pc:docMk/>
            <pc:sldMk cId="1631736081" sldId="356"/>
            <ac:picMk id="8" creationId="{E0F5DF88-BFCA-4DF9-92BF-915C88967FAD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255353307" sldId="35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701730141" sldId="357"/>
        </pc:sldMkLst>
      </pc:sldChg>
      <pc:sldChg chg="addSp delSp modSp add del mod">
        <pc:chgData name="Angelo Ziletti" userId="c78a18fba37b17ea" providerId="LiveId" clId="{4C02EB74-F4ED-44A7-9165-AA5AC9563241}" dt="2021-01-03T07:46:42.340" v="16198" actId="2696"/>
        <pc:sldMkLst>
          <pc:docMk/>
          <pc:sldMk cId="3973620711" sldId="357"/>
        </pc:sldMkLst>
        <pc:spChg chg="mod">
          <ac:chgData name="Angelo Ziletti" userId="c78a18fba37b17ea" providerId="LiveId" clId="{4C02EB74-F4ED-44A7-9165-AA5AC9563241}" dt="2021-01-02T19:51:57.678" v="15241" actId="20577"/>
          <ac:spMkLst>
            <pc:docMk/>
            <pc:sldMk cId="3973620711" sldId="357"/>
            <ac:spMk id="4" creationId="{3C2DC208-5D29-4270-9FBB-03583DCDFAF0}"/>
          </ac:spMkLst>
        </pc:spChg>
        <pc:spChg chg="add del mod">
          <ac:chgData name="Angelo Ziletti" userId="c78a18fba37b17ea" providerId="LiveId" clId="{4C02EB74-F4ED-44A7-9165-AA5AC9563241}" dt="2021-01-03T07:12:55.038" v="15330" actId="478"/>
          <ac:spMkLst>
            <pc:docMk/>
            <pc:sldMk cId="3973620711" sldId="357"/>
            <ac:spMk id="5" creationId="{BB9F8EC8-217D-45B6-86EF-4DDFBD7A6BE0}"/>
          </ac:spMkLst>
        </pc:spChg>
        <pc:spChg chg="del">
          <ac:chgData name="Angelo Ziletti" userId="c78a18fba37b17ea" providerId="LiveId" clId="{4C02EB74-F4ED-44A7-9165-AA5AC9563241}" dt="2021-01-02T19:54:25.235" v="15278" actId="478"/>
          <ac:spMkLst>
            <pc:docMk/>
            <pc:sldMk cId="3973620711" sldId="357"/>
            <ac:spMk id="6" creationId="{AB5FE346-BE3A-4872-B41A-141F2DDE131E}"/>
          </ac:spMkLst>
        </pc:spChg>
        <pc:spChg chg="add mod">
          <ac:chgData name="Angelo Ziletti" userId="c78a18fba37b17ea" providerId="LiveId" clId="{4C02EB74-F4ED-44A7-9165-AA5AC9563241}" dt="2021-01-02T19:54:26.011" v="15279"/>
          <ac:spMkLst>
            <pc:docMk/>
            <pc:sldMk cId="3973620711" sldId="357"/>
            <ac:spMk id="8" creationId="{0393C406-41C9-4E0D-94B7-0F6CCB166412}"/>
          </ac:spMkLst>
        </pc:spChg>
        <pc:spChg chg="add mod">
          <ac:chgData name="Angelo Ziletti" userId="c78a18fba37b17ea" providerId="LiveId" clId="{4C02EB74-F4ED-44A7-9165-AA5AC9563241}" dt="2021-01-03T07:21:20.643" v="15542" actId="20577"/>
          <ac:spMkLst>
            <pc:docMk/>
            <pc:sldMk cId="3973620711" sldId="357"/>
            <ac:spMk id="9" creationId="{CB0B0DB2-9C97-43FB-8BEA-BAFCCCAAC2A9}"/>
          </ac:spMkLst>
        </pc:spChg>
        <pc:picChg chg="del">
          <ac:chgData name="Angelo Ziletti" userId="c78a18fba37b17ea" providerId="LiveId" clId="{4C02EB74-F4ED-44A7-9165-AA5AC9563241}" dt="2021-01-02T19:52:01.485" v="15242" actId="478"/>
          <ac:picMkLst>
            <pc:docMk/>
            <pc:sldMk cId="3973620711" sldId="357"/>
            <ac:picMk id="7" creationId="{5F117729-752A-4E0C-83B3-BC51E73401A6}"/>
          </ac:picMkLst>
        </pc:picChg>
        <pc:picChg chg="add mod">
          <ac:chgData name="Angelo Ziletti" userId="c78a18fba37b17ea" providerId="LiveId" clId="{4C02EB74-F4ED-44A7-9165-AA5AC9563241}" dt="2021-01-03T07:21:15.990" v="15540" actId="1076"/>
          <ac:picMkLst>
            <pc:docMk/>
            <pc:sldMk cId="3973620711" sldId="357"/>
            <ac:picMk id="11" creationId="{57C3A3A7-D570-4A86-9DD6-2A3DCC6A5809}"/>
          </ac:picMkLst>
        </pc:picChg>
        <pc:picChg chg="add mod">
          <ac:chgData name="Angelo Ziletti" userId="c78a18fba37b17ea" providerId="LiveId" clId="{4C02EB74-F4ED-44A7-9165-AA5AC9563241}" dt="2021-01-03T07:12:33.134" v="15325" actId="1076"/>
          <ac:picMkLst>
            <pc:docMk/>
            <pc:sldMk cId="3973620711" sldId="357"/>
            <ac:picMk id="7170" creationId="{6CD55E98-0903-4311-A291-74B67239B092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46779605" sldId="358"/>
        </pc:sldMkLst>
      </pc:sldChg>
      <pc:sldChg chg="addSp modSp add del mod">
        <pc:chgData name="Angelo Ziletti" userId="c78a18fba37b17ea" providerId="LiveId" clId="{4C02EB74-F4ED-44A7-9165-AA5AC9563241}" dt="2021-01-03T07:46:42.340" v="16198" actId="2696"/>
        <pc:sldMkLst>
          <pc:docMk/>
          <pc:sldMk cId="3232670729" sldId="358"/>
        </pc:sldMkLst>
        <pc:spChg chg="mod">
          <ac:chgData name="Angelo Ziletti" userId="c78a18fba37b17ea" providerId="LiveId" clId="{4C02EB74-F4ED-44A7-9165-AA5AC9563241}" dt="2021-01-03T07:23:43.406" v="15566" actId="20577"/>
          <ac:spMkLst>
            <pc:docMk/>
            <pc:sldMk cId="3232670729" sldId="358"/>
            <ac:spMk id="4" creationId="{3C2DC208-5D29-4270-9FBB-03583DCDFAF0}"/>
          </ac:spMkLst>
        </pc:spChg>
        <pc:spChg chg="mod">
          <ac:chgData name="Angelo Ziletti" userId="c78a18fba37b17ea" providerId="LiveId" clId="{4C02EB74-F4ED-44A7-9165-AA5AC9563241}" dt="2021-01-02T19:54:22.802" v="15277" actId="1076"/>
          <ac:spMkLst>
            <pc:docMk/>
            <pc:sldMk cId="3232670729" sldId="358"/>
            <ac:spMk id="6" creationId="{AB5FE346-BE3A-4872-B41A-141F2DDE131E}"/>
          </ac:spMkLst>
        </pc:spChg>
        <pc:spChg chg="add mod">
          <ac:chgData name="Angelo Ziletti" userId="c78a18fba37b17ea" providerId="LiveId" clId="{4C02EB74-F4ED-44A7-9165-AA5AC9563241}" dt="2021-01-03T07:21:59.412" v="15543"/>
          <ac:spMkLst>
            <pc:docMk/>
            <pc:sldMk cId="3232670729" sldId="358"/>
            <ac:spMk id="7" creationId="{26A75466-2DAB-4E01-8AF8-D8AF5784EB0A}"/>
          </ac:spMkLst>
        </pc:spChg>
        <pc:picChg chg="add mod">
          <ac:chgData name="Angelo Ziletti" userId="c78a18fba37b17ea" providerId="LiveId" clId="{4C02EB74-F4ED-44A7-9165-AA5AC9563241}" dt="2021-01-03T07:22:27.549" v="15547" actId="1076"/>
          <ac:picMkLst>
            <pc:docMk/>
            <pc:sldMk cId="3232670729" sldId="358"/>
            <ac:picMk id="6146" creationId="{A41B3ACB-BD6C-4153-AC5F-3C1920C63834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012441612" sldId="359"/>
        </pc:sldMkLst>
      </pc:sldChg>
      <pc:sldChg chg="addSp delSp modSp add mod modAnim">
        <pc:chgData name="Angelo Ziletti" userId="c78a18fba37b17ea" providerId="LiveId" clId="{4C02EB74-F4ED-44A7-9165-AA5AC9563241}" dt="2021-01-03T10:29:28.153" v="18363"/>
        <pc:sldMkLst>
          <pc:docMk/>
          <pc:sldMk cId="4093256887" sldId="359"/>
        </pc:sldMkLst>
        <pc:spChg chg="mod">
          <ac:chgData name="Angelo Ziletti" userId="c78a18fba37b17ea" providerId="LiveId" clId="{4C02EB74-F4ED-44A7-9165-AA5AC9563241}" dt="2021-01-03T08:01:35.899" v="16568" actId="20577"/>
          <ac:spMkLst>
            <pc:docMk/>
            <pc:sldMk cId="4093256887" sldId="359"/>
            <ac:spMk id="4" creationId="{E90E5A6D-1C7F-4D52-8992-FF08432612D3}"/>
          </ac:spMkLst>
        </pc:spChg>
        <pc:spChg chg="add del mod">
          <ac:chgData name="Angelo Ziletti" userId="c78a18fba37b17ea" providerId="LiveId" clId="{4C02EB74-F4ED-44A7-9165-AA5AC9563241}" dt="2021-01-03T10:28:44.356" v="18357" actId="20577"/>
          <ac:spMkLst>
            <pc:docMk/>
            <pc:sldMk cId="4093256887" sldId="359"/>
            <ac:spMk id="5" creationId="{F945B466-16C8-4E52-A8DC-4AA9DF253CB4}"/>
          </ac:spMkLst>
        </pc:spChg>
        <pc:spChg chg="add mod">
          <ac:chgData name="Angelo Ziletti" userId="c78a18fba37b17ea" providerId="LiveId" clId="{4C02EB74-F4ED-44A7-9165-AA5AC9563241}" dt="2021-01-03T08:01:42.934" v="16569"/>
          <ac:spMkLst>
            <pc:docMk/>
            <pc:sldMk cId="4093256887" sldId="359"/>
            <ac:spMk id="6" creationId="{8E58F986-2ABE-4D8F-8799-114C4327B655}"/>
          </ac:spMkLst>
        </pc:spChg>
        <pc:spChg chg="add del mod">
          <ac:chgData name="Angelo Ziletti" userId="c78a18fba37b17ea" providerId="LiveId" clId="{4C02EB74-F4ED-44A7-9165-AA5AC9563241}" dt="2021-01-03T08:02:47.015" v="16578"/>
          <ac:spMkLst>
            <pc:docMk/>
            <pc:sldMk cId="4093256887" sldId="359"/>
            <ac:spMk id="9" creationId="{94EEE5C6-6795-41C7-93D5-B49FF1355C71}"/>
          </ac:spMkLst>
        </pc:spChg>
        <pc:spChg chg="add del mod">
          <ac:chgData name="Angelo Ziletti" userId="c78a18fba37b17ea" providerId="LiveId" clId="{4C02EB74-F4ED-44A7-9165-AA5AC9563241}" dt="2021-01-03T08:02:52.841" v="16586" actId="478"/>
          <ac:spMkLst>
            <pc:docMk/>
            <pc:sldMk cId="4093256887" sldId="359"/>
            <ac:spMk id="10" creationId="{DAEB01CB-AD78-4F6B-9601-3F8F2C9232B7}"/>
          </ac:spMkLst>
        </pc:spChg>
        <pc:picChg chg="add mod modCrop">
          <ac:chgData name="Angelo Ziletti" userId="c78a18fba37b17ea" providerId="LiveId" clId="{4C02EB74-F4ED-44A7-9165-AA5AC9563241}" dt="2021-01-03T08:37:54.255" v="17955" actId="14100"/>
          <ac:picMkLst>
            <pc:docMk/>
            <pc:sldMk cId="4093256887" sldId="359"/>
            <ac:picMk id="8" creationId="{E819E65E-B2A0-41A8-AC98-1B928820D215}"/>
          </ac:picMkLst>
        </pc:picChg>
        <pc:inkChg chg="add">
          <ac:chgData name="Angelo Ziletti" userId="c78a18fba37b17ea" providerId="LiveId" clId="{4C02EB74-F4ED-44A7-9165-AA5AC9563241}" dt="2021-01-03T10:28:55.706" v="18358" actId="9405"/>
          <ac:inkMkLst>
            <pc:docMk/>
            <pc:sldMk cId="4093256887" sldId="359"/>
            <ac:inkMk id="11" creationId="{D88236A2-6104-4C43-B0BB-82F0F77621C5}"/>
          </ac:inkMkLst>
        </pc:inkChg>
      </pc:sldChg>
      <pc:sldChg chg="addSp delSp modSp new mod delAnim modAnim">
        <pc:chgData name="Angelo Ziletti" userId="c78a18fba37b17ea" providerId="LiveId" clId="{4C02EB74-F4ED-44A7-9165-AA5AC9563241}" dt="2021-01-03T10:32:57.198" v="18399" actId="113"/>
        <pc:sldMkLst>
          <pc:docMk/>
          <pc:sldMk cId="1376136737" sldId="360"/>
        </pc:sldMkLst>
        <pc:spChg chg="mod">
          <ac:chgData name="Angelo Ziletti" userId="c78a18fba37b17ea" providerId="LiveId" clId="{4C02EB74-F4ED-44A7-9165-AA5AC9563241}" dt="2021-01-03T08:18:45.693" v="17137" actId="20577"/>
          <ac:spMkLst>
            <pc:docMk/>
            <pc:sldMk cId="1376136737" sldId="360"/>
            <ac:spMk id="4" creationId="{9040E008-6533-4DCB-A22E-EADC992AD05F}"/>
          </ac:spMkLst>
        </pc:spChg>
        <pc:spChg chg="mod">
          <ac:chgData name="Angelo Ziletti" userId="c78a18fba37b17ea" providerId="LiveId" clId="{4C02EB74-F4ED-44A7-9165-AA5AC9563241}" dt="2021-01-03T10:30:33.707" v="18381" actId="20577"/>
          <ac:spMkLst>
            <pc:docMk/>
            <pc:sldMk cId="1376136737" sldId="360"/>
            <ac:spMk id="5" creationId="{F4B24F7A-E022-4099-8E80-B31171D69829}"/>
          </ac:spMkLst>
        </pc:spChg>
        <pc:spChg chg="add mod">
          <ac:chgData name="Angelo Ziletti" userId="c78a18fba37b17ea" providerId="LiveId" clId="{4C02EB74-F4ED-44A7-9165-AA5AC9563241}" dt="2021-01-03T08:17:13.334" v="16958"/>
          <ac:spMkLst>
            <pc:docMk/>
            <pc:sldMk cId="1376136737" sldId="360"/>
            <ac:spMk id="8" creationId="{BAC8619E-2AC8-47C2-AE41-BEF164D2FFD1}"/>
          </ac:spMkLst>
        </pc:spChg>
        <pc:spChg chg="add del mod">
          <ac:chgData name="Angelo Ziletti" userId="c78a18fba37b17ea" providerId="LiveId" clId="{4C02EB74-F4ED-44A7-9165-AA5AC9563241}" dt="2021-01-03T08:24:14.395" v="17482" actId="478"/>
          <ac:spMkLst>
            <pc:docMk/>
            <pc:sldMk cId="1376136737" sldId="360"/>
            <ac:spMk id="9" creationId="{AE0599B0-F50B-4AE2-BFD4-CB3736F28AE3}"/>
          </ac:spMkLst>
        </pc:spChg>
        <pc:spChg chg="add del">
          <ac:chgData name="Angelo Ziletti" userId="c78a18fba37b17ea" providerId="LiveId" clId="{4C02EB74-F4ED-44A7-9165-AA5AC9563241}" dt="2021-01-03T08:25:55.105" v="17536" actId="22"/>
          <ac:spMkLst>
            <pc:docMk/>
            <pc:sldMk cId="1376136737" sldId="360"/>
            <ac:spMk id="11" creationId="{D8A9C2E1-1AA1-491A-BDEA-ED36473925C7}"/>
          </ac:spMkLst>
        </pc:spChg>
        <pc:spChg chg="add mod">
          <ac:chgData name="Angelo Ziletti" userId="c78a18fba37b17ea" providerId="LiveId" clId="{4C02EB74-F4ED-44A7-9165-AA5AC9563241}" dt="2021-01-03T10:32:57.198" v="18399" actId="113"/>
          <ac:spMkLst>
            <pc:docMk/>
            <pc:sldMk cId="1376136737" sldId="360"/>
            <ac:spMk id="12" creationId="{8248A734-04D6-4754-AA72-F1DECD4AAC96}"/>
          </ac:spMkLst>
        </pc:spChg>
        <pc:picChg chg="add mod modCrop">
          <ac:chgData name="Angelo Ziletti" userId="c78a18fba37b17ea" providerId="LiveId" clId="{4C02EB74-F4ED-44A7-9165-AA5AC9563241}" dt="2021-01-03T08:37:41.011" v="17952" actId="14100"/>
          <ac:picMkLst>
            <pc:docMk/>
            <pc:sldMk cId="1376136737" sldId="360"/>
            <ac:picMk id="7" creationId="{F5ED4723-BEB8-4897-8A26-9FB60E60DF24}"/>
          </ac:picMkLst>
        </pc:picChg>
        <pc:inkChg chg="add del">
          <ac:chgData name="Angelo Ziletti" userId="c78a18fba37b17ea" providerId="LiveId" clId="{4C02EB74-F4ED-44A7-9165-AA5AC9563241}" dt="2021-01-03T10:31:13.874" v="18383" actId="478"/>
          <ac:inkMkLst>
            <pc:docMk/>
            <pc:sldMk cId="1376136737" sldId="360"/>
            <ac:inkMk id="13" creationId="{646012E2-BA42-4212-AC8A-EAD3C10C471E}"/>
          </ac:inkMkLst>
        </pc:inkChg>
        <pc:inkChg chg="add del">
          <ac:chgData name="Angelo Ziletti" userId="c78a18fba37b17ea" providerId="LiveId" clId="{4C02EB74-F4ED-44A7-9165-AA5AC9563241}" dt="2021-01-03T10:31:33.464" v="18386" actId="478"/>
          <ac:inkMkLst>
            <pc:docMk/>
            <pc:sldMk cId="1376136737" sldId="360"/>
            <ac:inkMk id="14" creationId="{94A2D6A4-F9E6-4599-B1D9-AF598D1B1C88}"/>
          </ac:inkMkLst>
        </pc:inkChg>
        <pc:inkChg chg="add">
          <ac:chgData name="Angelo Ziletti" userId="c78a18fba37b17ea" providerId="LiveId" clId="{4C02EB74-F4ED-44A7-9165-AA5AC9563241}" dt="2021-01-03T10:31:43.345" v="18387" actId="9405"/>
          <ac:inkMkLst>
            <pc:docMk/>
            <pc:sldMk cId="1376136737" sldId="360"/>
            <ac:inkMk id="15" creationId="{DF477D53-5244-42FD-B56D-8865D662CCC5}"/>
          </ac:inkMkLst>
        </pc:inkChg>
      </pc:sldChg>
      <pc:sldChg chg="addSp delSp modSp new mod modAnim">
        <pc:chgData name="Angelo Ziletti" userId="c78a18fba37b17ea" providerId="LiveId" clId="{4C02EB74-F4ED-44A7-9165-AA5AC9563241}" dt="2021-01-03T10:34:38.163" v="18426"/>
        <pc:sldMkLst>
          <pc:docMk/>
          <pc:sldMk cId="1728254184" sldId="361"/>
        </pc:sldMkLst>
        <pc:spChg chg="mod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2" creationId="{ED0032E8-CB00-401D-9B20-72651A70F46F}"/>
          </ac:spMkLst>
        </pc:spChg>
        <pc:spChg chg="mod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3" creationId="{F8DCECEF-4C6A-4DAA-88DC-AD7863221F8C}"/>
          </ac:spMkLst>
        </pc:spChg>
        <pc:spChg chg="mod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4" creationId="{73E00E08-44E3-48A2-8A73-0D6CF874AA1E}"/>
          </ac:spMkLst>
        </pc:spChg>
        <pc:spChg chg="del">
          <ac:chgData name="Angelo Ziletti" userId="c78a18fba37b17ea" providerId="LiveId" clId="{4C02EB74-F4ED-44A7-9165-AA5AC9563241}" dt="2021-01-03T08:28:46.078" v="17617" actId="26606"/>
          <ac:spMkLst>
            <pc:docMk/>
            <pc:sldMk cId="1728254184" sldId="361"/>
            <ac:spMk id="5" creationId="{E0C2E799-6E87-4FF1-B233-866A5D6D24BC}"/>
          </ac:spMkLst>
        </pc:spChg>
        <pc:spChg chg="add mod">
          <ac:chgData name="Angelo Ziletti" userId="c78a18fba37b17ea" providerId="LiveId" clId="{4C02EB74-F4ED-44A7-9165-AA5AC9563241}" dt="2021-01-03T10:34:08.539" v="18417" actId="14100"/>
          <ac:spMkLst>
            <pc:docMk/>
            <pc:sldMk cId="1728254184" sldId="361"/>
            <ac:spMk id="8" creationId="{73F92155-C02A-4920-A025-93CA3ADF5E7E}"/>
          </ac:spMkLst>
        </pc:spChg>
        <pc:spChg chg="add mod">
          <ac:chgData name="Angelo Ziletti" userId="c78a18fba37b17ea" providerId="LiveId" clId="{4C02EB74-F4ED-44A7-9165-AA5AC9563241}" dt="2021-01-03T10:34:27.737" v="18425" actId="1076"/>
          <ac:spMkLst>
            <pc:docMk/>
            <pc:sldMk cId="1728254184" sldId="361"/>
            <ac:spMk id="11" creationId="{FCF2149D-E351-44EE-9A9C-F99C3AF6FD04}"/>
          </ac:spMkLst>
        </pc:spChg>
        <pc:spChg chg="del mod">
          <ac:chgData name="Angelo Ziletti" userId="c78a18fba37b17ea" providerId="LiveId" clId="{4C02EB74-F4ED-44A7-9165-AA5AC9563241}" dt="2021-01-03T10:34:38.163" v="18426"/>
          <ac:spMkLst>
            <pc:docMk/>
            <pc:sldMk cId="1728254184" sldId="361"/>
            <ac:spMk id="12" creationId="{E5B85ECA-269F-4A92-9711-123B7161E0E6}"/>
          </ac:spMkLst>
        </pc:spChg>
        <pc:picChg chg="add mod modCrop">
          <ac:chgData name="Angelo Ziletti" userId="c78a18fba37b17ea" providerId="LiveId" clId="{4C02EB74-F4ED-44A7-9165-AA5AC9563241}" dt="2021-01-03T08:38:38.362" v="17967" actId="1076"/>
          <ac:picMkLst>
            <pc:docMk/>
            <pc:sldMk cId="1728254184" sldId="361"/>
            <ac:picMk id="7" creationId="{02BEF158-CB36-4424-982E-B16E7FD6F7FB}"/>
          </ac:picMkLst>
        </pc:picChg>
        <pc:inkChg chg="add del">
          <ac:chgData name="Angelo Ziletti" userId="c78a18fba37b17ea" providerId="LiveId" clId="{4C02EB74-F4ED-44A7-9165-AA5AC9563241}" dt="2021-01-03T08:37:19.356" v="17946" actId="478"/>
          <ac:inkMkLst>
            <pc:docMk/>
            <pc:sldMk cId="1728254184" sldId="361"/>
            <ac:inkMk id="9" creationId="{91C79D1D-F5A5-43C5-9169-3CBD2B93FFBC}"/>
          </ac:inkMkLst>
        </pc:inkChg>
        <pc:inkChg chg="add">
          <ac:chgData name="Angelo Ziletti" userId="c78a18fba37b17ea" providerId="LiveId" clId="{4C02EB74-F4ED-44A7-9165-AA5AC9563241}" dt="2021-01-03T10:33:13.993" v="18400" actId="9405"/>
          <ac:inkMkLst>
            <pc:docMk/>
            <pc:sldMk cId="1728254184" sldId="361"/>
            <ac:inkMk id="10" creationId="{A4C44E79-9C4E-4B7E-97E9-F0484FF73EA3}"/>
          </ac:inkMkLst>
        </pc:inkChg>
      </pc:sldChg>
      <pc:sldChg chg="new del">
        <pc:chgData name="Angelo Ziletti" userId="c78a18fba37b17ea" providerId="LiveId" clId="{4C02EB74-F4ED-44A7-9165-AA5AC9563241}" dt="2021-01-03T10:15:09.839" v="18010" actId="2696"/>
        <pc:sldMkLst>
          <pc:docMk/>
          <pc:sldMk cId="1911408184" sldId="362"/>
        </pc:sldMkLst>
      </pc:sldChg>
      <pc:sldChg chg="modSp new del mod">
        <pc:chgData name="Angelo Ziletti" userId="c78a18fba37b17ea" providerId="LiveId" clId="{4C02EB74-F4ED-44A7-9165-AA5AC9563241}" dt="2021-01-03T10:18:42.580" v="18227" actId="2696"/>
        <pc:sldMkLst>
          <pc:docMk/>
          <pc:sldMk cId="2498289118" sldId="362"/>
        </pc:sldMkLst>
        <pc:spChg chg="mod">
          <ac:chgData name="Angelo Ziletti" userId="c78a18fba37b17ea" providerId="LiveId" clId="{4C02EB74-F4ED-44A7-9165-AA5AC9563241}" dt="2021-01-03T10:18:26.068" v="18226"/>
          <ac:spMkLst>
            <pc:docMk/>
            <pc:sldMk cId="2498289118" sldId="362"/>
            <ac:spMk id="3" creationId="{A9337AAE-537F-4F32-A9B4-A6300585A996}"/>
          </ac:spMkLst>
        </pc:spChg>
      </pc:sldChg>
      <pc:sldChg chg="addSp modSp new mod modAnim">
        <pc:chgData name="Angelo Ziletti" userId="c78a18fba37b17ea" providerId="LiveId" clId="{4C02EB74-F4ED-44A7-9165-AA5AC9563241}" dt="2021-01-09T13:38:23.621" v="29765"/>
        <pc:sldMkLst>
          <pc:docMk/>
          <pc:sldMk cId="3368229536" sldId="362"/>
        </pc:sldMkLst>
        <pc:spChg chg="mod">
          <ac:chgData name="Angelo Ziletti" userId="c78a18fba37b17ea" providerId="LiveId" clId="{4C02EB74-F4ED-44A7-9165-AA5AC9563241}" dt="2021-01-03T10:34:46.706" v="18444" actId="20577"/>
          <ac:spMkLst>
            <pc:docMk/>
            <pc:sldMk cId="3368229536" sldId="362"/>
            <ac:spMk id="4" creationId="{D055F611-F706-48AA-B9D2-2FD87F2FA206}"/>
          </ac:spMkLst>
        </pc:spChg>
        <pc:spChg chg="mod">
          <ac:chgData name="Angelo Ziletti" userId="c78a18fba37b17ea" providerId="LiveId" clId="{4C02EB74-F4ED-44A7-9165-AA5AC9563241}" dt="2021-01-03T10:51:17.789" v="19540"/>
          <ac:spMkLst>
            <pc:docMk/>
            <pc:sldMk cId="3368229536" sldId="362"/>
            <ac:spMk id="5" creationId="{B65DBEB4-6817-4728-A6A6-834B60CB2447}"/>
          </ac:spMkLst>
        </pc:spChg>
        <pc:spChg chg="add mod">
          <ac:chgData name="Angelo Ziletti" userId="c78a18fba37b17ea" providerId="LiveId" clId="{4C02EB74-F4ED-44A7-9165-AA5AC9563241}" dt="2021-01-03T10:48:35.735" v="19314" actId="20577"/>
          <ac:spMkLst>
            <pc:docMk/>
            <pc:sldMk cId="3368229536" sldId="362"/>
            <ac:spMk id="6" creationId="{ED40344B-EB49-4A26-9D3A-E93EA5B68E56}"/>
          </ac:spMkLst>
        </pc:spChg>
      </pc:sldChg>
      <pc:sldChg chg="modSp mod">
        <pc:chgData name="Angelo Ziletti" userId="c78a18fba37b17ea" providerId="LiveId" clId="{4C02EB74-F4ED-44A7-9165-AA5AC9563241}" dt="2021-01-09T13:38:33.460" v="29766" actId="113"/>
        <pc:sldMkLst>
          <pc:docMk/>
          <pc:sldMk cId="155875981" sldId="363"/>
        </pc:sldMkLst>
        <pc:spChg chg="mod">
          <ac:chgData name="Angelo Ziletti" userId="c78a18fba37b17ea" providerId="LiveId" clId="{4C02EB74-F4ED-44A7-9165-AA5AC9563241}" dt="2021-01-03T10:51:08.662" v="19539" actId="20577"/>
          <ac:spMkLst>
            <pc:docMk/>
            <pc:sldMk cId="155875981" sldId="363"/>
            <ac:spMk id="4" creationId="{D055F611-F706-48AA-B9D2-2FD87F2FA206}"/>
          </ac:spMkLst>
        </pc:spChg>
        <pc:spChg chg="mod">
          <ac:chgData name="Angelo Ziletti" userId="c78a18fba37b17ea" providerId="LiveId" clId="{4C02EB74-F4ED-44A7-9165-AA5AC9563241}" dt="2021-01-09T13:38:33.460" v="29766" actId="113"/>
          <ac:spMkLst>
            <pc:docMk/>
            <pc:sldMk cId="155875981" sldId="363"/>
            <ac:spMk id="5" creationId="{B65DBEB4-6817-4728-A6A6-834B60CB2447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49948336" sldId="363"/>
        </pc:sldMkLst>
      </pc:sldChg>
      <pc:sldChg chg="addSp delSp modSp new mod modAnim modShow">
        <pc:chgData name="Angelo Ziletti" userId="c78a18fba37b17ea" providerId="LiveId" clId="{4C02EB74-F4ED-44A7-9165-AA5AC9563241}" dt="2021-01-13T13:58:40.439" v="30291" actId="729"/>
        <pc:sldMkLst>
          <pc:docMk/>
          <pc:sldMk cId="1088675210" sldId="364"/>
        </pc:sldMkLst>
        <pc:spChg chg="mod">
          <ac:chgData name="Angelo Ziletti" userId="c78a18fba37b17ea" providerId="LiveId" clId="{4C02EB74-F4ED-44A7-9165-AA5AC9563241}" dt="2021-01-03T13:27:29.777" v="20700" actId="20577"/>
          <ac:spMkLst>
            <pc:docMk/>
            <pc:sldMk cId="1088675210" sldId="364"/>
            <ac:spMk id="4" creationId="{87FFC297-8110-4160-B5D8-013DCC7BF2E5}"/>
          </ac:spMkLst>
        </pc:spChg>
        <pc:spChg chg="mod">
          <ac:chgData name="Angelo Ziletti" userId="c78a18fba37b17ea" providerId="LiveId" clId="{4C02EB74-F4ED-44A7-9165-AA5AC9563241}" dt="2021-01-03T13:44:03.081" v="22013" actId="14100"/>
          <ac:spMkLst>
            <pc:docMk/>
            <pc:sldMk cId="1088675210" sldId="364"/>
            <ac:spMk id="5" creationId="{91208869-BC5C-4BD5-B765-E03DC5DCE39C}"/>
          </ac:spMkLst>
        </pc:spChg>
        <pc:spChg chg="add mod">
          <ac:chgData name="Angelo Ziletti" userId="c78a18fba37b17ea" providerId="LiveId" clId="{4C02EB74-F4ED-44A7-9165-AA5AC9563241}" dt="2021-01-03T13:28:32.981" v="20750" actId="14100"/>
          <ac:spMkLst>
            <pc:docMk/>
            <pc:sldMk cId="1088675210" sldId="364"/>
            <ac:spMk id="8" creationId="{5EEB1074-3F4B-432D-A2B6-D0FD659AECB6}"/>
          </ac:spMkLst>
        </pc:spChg>
        <pc:grpChg chg="del mod">
          <ac:chgData name="Angelo Ziletti" userId="c78a18fba37b17ea" providerId="LiveId" clId="{4C02EB74-F4ED-44A7-9165-AA5AC9563241}" dt="2021-01-03T13:32:39.433" v="21093"/>
          <ac:grpSpMkLst>
            <pc:docMk/>
            <pc:sldMk cId="1088675210" sldId="364"/>
            <ac:grpSpMk id="14" creationId="{EE548145-82C6-4958-846C-91DBCBEBF9D2}"/>
          </ac:grpSpMkLst>
        </pc:grpChg>
        <pc:grpChg chg="del mod">
          <ac:chgData name="Angelo Ziletti" userId="c78a18fba37b17ea" providerId="LiveId" clId="{4C02EB74-F4ED-44A7-9165-AA5AC9563241}" dt="2021-01-03T13:32:58.911" v="21110" actId="478"/>
          <ac:grpSpMkLst>
            <pc:docMk/>
            <pc:sldMk cId="1088675210" sldId="364"/>
            <ac:grpSpMk id="18" creationId="{F5DE30BA-19D7-4BD7-BFB4-7FE957AD3D48}"/>
          </ac:grpSpMkLst>
        </pc:grpChg>
        <pc:grpChg chg="del mod">
          <ac:chgData name="Angelo Ziletti" userId="c78a18fba37b17ea" providerId="LiveId" clId="{4C02EB74-F4ED-44A7-9165-AA5AC9563241}" dt="2021-01-03T13:32:56.632" v="21109" actId="478"/>
          <ac:grpSpMkLst>
            <pc:docMk/>
            <pc:sldMk cId="1088675210" sldId="364"/>
            <ac:grpSpMk id="24" creationId="{8DCEF7C4-79CB-40CA-AE73-A399AFA9A1A1}"/>
          </ac:grpSpMkLst>
        </pc:grpChg>
        <pc:grpChg chg="del mod">
          <ac:chgData name="Angelo Ziletti" userId="c78a18fba37b17ea" providerId="LiveId" clId="{4C02EB74-F4ED-44A7-9165-AA5AC9563241}" dt="2021-01-03T13:32:51.988" v="21108"/>
          <ac:grpSpMkLst>
            <pc:docMk/>
            <pc:sldMk cId="1088675210" sldId="364"/>
            <ac:grpSpMk id="27" creationId="{2BE0EC44-D873-498C-B593-945A865F7F8C}"/>
          </ac:grpSpMkLst>
        </pc:grpChg>
        <pc:grpChg chg="mod">
          <ac:chgData name="Angelo Ziletti" userId="c78a18fba37b17ea" providerId="LiveId" clId="{4C02EB74-F4ED-44A7-9165-AA5AC9563241}" dt="2021-01-03T13:35:06.518" v="21245" actId="1076"/>
          <ac:grpSpMkLst>
            <pc:docMk/>
            <pc:sldMk cId="1088675210" sldId="364"/>
            <ac:grpSpMk id="33" creationId="{589CB888-1BB9-4B4A-813A-57922E36FF07}"/>
          </ac:grpSpMkLst>
        </pc:grpChg>
        <pc:grpChg chg="add mod">
          <ac:chgData name="Angelo Ziletti" userId="c78a18fba37b17ea" providerId="LiveId" clId="{4C02EB74-F4ED-44A7-9165-AA5AC9563241}" dt="2021-01-03T13:35:08.538" v="21246" actId="1076"/>
          <ac:grpSpMkLst>
            <pc:docMk/>
            <pc:sldMk cId="1088675210" sldId="364"/>
            <ac:grpSpMk id="34" creationId="{9F7E64FE-C4BF-44DC-9D33-EA37FCC2AB4F}"/>
          </ac:grpSpMkLst>
        </pc:grpChg>
        <pc:picChg chg="add mod">
          <ac:chgData name="Angelo Ziletti" userId="c78a18fba37b17ea" providerId="LiveId" clId="{4C02EB74-F4ED-44A7-9165-AA5AC9563241}" dt="2021-01-03T13:30:11.211" v="20844" actId="14100"/>
          <ac:picMkLst>
            <pc:docMk/>
            <pc:sldMk cId="1088675210" sldId="364"/>
            <ac:picMk id="7" creationId="{2B5EB098-1CBE-4A7E-B5AE-E0E8FBDFA2CE}"/>
          </ac:picMkLst>
        </pc:picChg>
        <pc:picChg chg="add del mod">
          <ac:chgData name="Angelo Ziletti" userId="c78a18fba37b17ea" providerId="LiveId" clId="{4C02EB74-F4ED-44A7-9165-AA5AC9563241}" dt="2021-01-03T13:30:10.241" v="20842"/>
          <ac:picMkLst>
            <pc:docMk/>
            <pc:sldMk cId="1088675210" sldId="364"/>
            <ac:picMk id="9" creationId="{22F557B5-F1CD-4147-B206-08F6E2FEF24F}"/>
          </ac:picMkLst>
        </pc:pic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0" creationId="{588EC624-BAE2-4ADB-BA21-3094C1F9EAE3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1" creationId="{0E3216BC-84AB-417E-8500-0B59C19B6594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2" creationId="{6977B875-A129-4889-97B3-CFA17E089B48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3" creationId="{BA9ED455-9188-42F7-B5B8-37635DFD6E13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5" creationId="{2AE857DB-ED1C-45B9-9BA4-1D2C1DB1FE70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6" creationId="{5FA4096C-EAE2-4557-87C3-9399E19F9614}"/>
          </ac:inkMkLst>
        </pc:inkChg>
        <pc:inkChg chg="add mod">
          <ac:chgData name="Angelo Ziletti" userId="c78a18fba37b17ea" providerId="LiveId" clId="{4C02EB74-F4ED-44A7-9165-AA5AC9563241}" dt="2021-01-03T13:32:39.433" v="21093"/>
          <ac:inkMkLst>
            <pc:docMk/>
            <pc:sldMk cId="1088675210" sldId="364"/>
            <ac:inkMk id="17" creationId="{E5934BBA-7997-48EB-BCCE-F417D23FD5B1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19" creationId="{C6B97D1D-5E6A-48BA-AE68-129598D37993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0" creationId="{EEAAB11B-181A-42D2-86A1-3BE9E8B3F2AA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1" creationId="{186A0583-6EB2-4088-B393-9C6236D4CA55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2" creationId="{F7947490-5E27-4DA5-9C94-2BB73CDEBB2C}"/>
          </ac:inkMkLst>
        </pc:inkChg>
        <pc:inkChg chg="add mod">
          <ac:chgData name="Angelo Ziletti" userId="c78a18fba37b17ea" providerId="LiveId" clId="{4C02EB74-F4ED-44A7-9165-AA5AC9563241}" dt="2021-01-03T13:32:47.347" v="21099"/>
          <ac:inkMkLst>
            <pc:docMk/>
            <pc:sldMk cId="1088675210" sldId="364"/>
            <ac:inkMk id="23" creationId="{EB170655-7042-4F1E-ABE2-82D56823E087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5" creationId="{F4515FB4-7A3F-49B8-8688-1727D896736F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6" creationId="{A580AE36-D19E-44AB-8D29-EFE07688FADE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8" creationId="{796769E1-6500-4A74-B682-C6157BACDB09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29" creationId="{E950DB79-412D-4F5B-B33F-A02A43CE0FA9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30" creationId="{B70E9B5C-A70D-42BE-8EE6-EBCFA017D062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31" creationId="{1754C4CD-16B8-4A8C-BD6B-D21A73BA2B99}"/>
          </ac:inkMkLst>
        </pc:inkChg>
        <pc:inkChg chg="add mod">
          <ac:chgData name="Angelo Ziletti" userId="c78a18fba37b17ea" providerId="LiveId" clId="{4C02EB74-F4ED-44A7-9165-AA5AC9563241}" dt="2021-01-03T13:32:51.988" v="21108"/>
          <ac:inkMkLst>
            <pc:docMk/>
            <pc:sldMk cId="1088675210" sldId="364"/>
            <ac:inkMk id="32" creationId="{75737FE0-83B5-41E9-9EFB-AEEFE15D01B2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5" creationId="{C94D6548-E9DC-4A12-9D57-6A9D37522AD2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6" creationId="{A04467AB-46AD-4A80-98E8-51DE9BA1C907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7" creationId="{491D7C7F-873B-464E-ACB4-4164A5F5B773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8" creationId="{A3637308-CFC8-46FB-A86C-70988CB188BA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39" creationId="{93E8AACA-09DA-4F1F-839A-C4B31564350F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40" creationId="{553392CB-9588-4A9A-A256-0506557DF9D7}"/>
          </ac:inkMkLst>
        </pc:inkChg>
        <pc:inkChg chg="mod">
          <ac:chgData name="Angelo Ziletti" userId="c78a18fba37b17ea" providerId="LiveId" clId="{4C02EB74-F4ED-44A7-9165-AA5AC9563241}" dt="2021-01-03T13:34:26.749" v="21203"/>
          <ac:inkMkLst>
            <pc:docMk/>
            <pc:sldMk cId="1088675210" sldId="364"/>
            <ac:inkMk id="41" creationId="{B524F752-1B4B-4B5F-ADEB-FB5431F6D43F}"/>
          </ac:inkMkLst>
        </pc:inkChg>
      </pc:sldChg>
      <pc:sldChg chg="modSp new del mod">
        <pc:chgData name="Angelo Ziletti" userId="c78a18fba37b17ea" providerId="LiveId" clId="{4C02EB74-F4ED-44A7-9165-AA5AC9563241}" dt="2021-01-03T13:26:10.343" v="20681" actId="2696"/>
        <pc:sldMkLst>
          <pc:docMk/>
          <pc:sldMk cId="2950489968" sldId="364"/>
        </pc:sldMkLst>
        <pc:spChg chg="mod">
          <ac:chgData name="Angelo Ziletti" userId="c78a18fba37b17ea" providerId="LiveId" clId="{4C02EB74-F4ED-44A7-9165-AA5AC9563241}" dt="2021-01-03T10:52:54.172" v="19687" actId="20577"/>
          <ac:spMkLst>
            <pc:docMk/>
            <pc:sldMk cId="2950489968" sldId="364"/>
            <ac:spMk id="4" creationId="{DDE3A562-BD67-4290-A547-4E80404D4257}"/>
          </ac:spMkLst>
        </pc:spChg>
      </pc:sldChg>
      <pc:sldChg chg="addSp delSp modSp new mod modAnim modNotesTx">
        <pc:chgData name="Angelo Ziletti" userId="c78a18fba37b17ea" providerId="LiveId" clId="{4C02EB74-F4ED-44A7-9165-AA5AC9563241}" dt="2021-01-13T14:08:01.537" v="30310" actId="20577"/>
        <pc:sldMkLst>
          <pc:docMk/>
          <pc:sldMk cId="1236147350" sldId="365"/>
        </pc:sldMkLst>
        <pc:spChg chg="mod">
          <ac:chgData name="Angelo Ziletti" userId="c78a18fba37b17ea" providerId="LiveId" clId="{4C02EB74-F4ED-44A7-9165-AA5AC9563241}" dt="2021-01-03T15:14:07.552" v="23923" actId="20577"/>
          <ac:spMkLst>
            <pc:docMk/>
            <pc:sldMk cId="1236147350" sldId="365"/>
            <ac:spMk id="4" creationId="{4F40C1D5-774A-40E3-B78F-5C1A61448C9F}"/>
          </ac:spMkLst>
        </pc:spChg>
        <pc:spChg chg="mod">
          <ac:chgData name="Angelo Ziletti" userId="c78a18fba37b17ea" providerId="LiveId" clId="{4C02EB74-F4ED-44A7-9165-AA5AC9563241}" dt="2021-01-13T14:08:01.537" v="30310" actId="20577"/>
          <ac:spMkLst>
            <pc:docMk/>
            <pc:sldMk cId="1236147350" sldId="365"/>
            <ac:spMk id="5" creationId="{85AE4C2F-9B2D-442D-9AB5-26DD2A08540E}"/>
          </ac:spMkLst>
        </pc:spChg>
        <pc:spChg chg="add del mod">
          <ac:chgData name="Angelo Ziletti" userId="c78a18fba37b17ea" providerId="LiveId" clId="{4C02EB74-F4ED-44A7-9165-AA5AC9563241}" dt="2021-01-03T14:55:16.727" v="23318" actId="478"/>
          <ac:spMkLst>
            <pc:docMk/>
            <pc:sldMk cId="1236147350" sldId="365"/>
            <ac:spMk id="6" creationId="{B1774A36-2D87-4EB3-9820-1EA8FECFBDA2}"/>
          </ac:spMkLst>
        </pc:spChg>
        <pc:spChg chg="add 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7" creationId="{9EB7BE26-311B-4BA3-BFE2-4A4A07876EBB}"/>
          </ac:spMkLst>
        </pc:spChg>
        <pc:spChg chg="add mod">
          <ac:chgData name="Angelo Ziletti" userId="c78a18fba37b17ea" providerId="LiveId" clId="{4C02EB74-F4ED-44A7-9165-AA5AC9563241}" dt="2021-01-09T10:22:16.259" v="24825" actId="1076"/>
          <ac:spMkLst>
            <pc:docMk/>
            <pc:sldMk cId="1236147350" sldId="365"/>
            <ac:spMk id="8" creationId="{EF2742BA-E943-4E67-9736-846186204344}"/>
          </ac:spMkLst>
        </pc:spChg>
        <pc:spChg chg="add 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9" creationId="{88F366AB-B9BA-493B-9FF6-683CCA972573}"/>
          </ac:spMkLst>
        </pc:spChg>
        <pc:spChg chg="add 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0" creationId="{57CB74F0-EC1A-445A-AEFA-C1A1C1D4A17B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2" creationId="{D745D8E4-D4B0-40A1-B07D-8FBECD172842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3" creationId="{927A8FB0-1BC4-4688-A89D-5C73B52A06EE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5" creationId="{0B7B1E64-B95F-4DE8-952D-9BB28A963755}"/>
          </ac:spMkLst>
        </pc:spChg>
        <pc:spChg chg="mod">
          <ac:chgData name="Angelo Ziletti" userId="c78a18fba37b17ea" providerId="LiveId" clId="{4C02EB74-F4ED-44A7-9165-AA5AC9563241}" dt="2021-01-09T10:23:05.484" v="24839" actId="255"/>
          <ac:spMkLst>
            <pc:docMk/>
            <pc:sldMk cId="1236147350" sldId="365"/>
            <ac:spMk id="16" creationId="{02FE00E5-99DF-4125-BD67-F8CF6B0B553F}"/>
          </ac:spMkLst>
        </pc:spChg>
        <pc:spChg chg="add del mod">
          <ac:chgData name="Angelo Ziletti" userId="c78a18fba37b17ea" providerId="LiveId" clId="{4C02EB74-F4ED-44A7-9165-AA5AC9563241}" dt="2021-01-09T10:23:08.952" v="24840" actId="478"/>
          <ac:spMkLst>
            <pc:docMk/>
            <pc:sldMk cId="1236147350" sldId="365"/>
            <ac:spMk id="17" creationId="{8BAEE4BC-D7C5-4E23-9A29-4BEE6FC08C87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19" creationId="{C0EB443A-A201-4B60-909C-EA2AB614C54A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20" creationId="{7844909B-4574-4384-B026-4A2F7EF5B7CB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21" creationId="{09543E7D-CE76-4BBD-809C-C821984800C7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3" creationId="{6FFD566A-DF89-45F2-B548-D725BE65FE8A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4" creationId="{49ADB794-EF3D-40ED-B956-819FF8B57FE0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6" creationId="{0DA5D63E-DDF2-4E15-8CF9-EE68B58595EC}"/>
          </ac:spMkLst>
        </pc:spChg>
        <pc:spChg chg="mod">
          <ac:chgData name="Angelo Ziletti" userId="c78a18fba37b17ea" providerId="LiveId" clId="{4C02EB74-F4ED-44A7-9165-AA5AC9563241}" dt="2021-01-09T10:23:14.610" v="24841"/>
          <ac:spMkLst>
            <pc:docMk/>
            <pc:sldMk cId="1236147350" sldId="365"/>
            <ac:spMk id="27" creationId="{1B58AD05-9237-4A43-B1ED-CC1EBF6A27D1}"/>
          </ac:spMkLst>
        </pc:spChg>
        <pc:spChg chg="add del mod">
          <ac:chgData name="Angelo Ziletti" userId="c78a18fba37b17ea" providerId="LiveId" clId="{4C02EB74-F4ED-44A7-9165-AA5AC9563241}" dt="2021-01-09T10:23:16.443" v="24842" actId="478"/>
          <ac:spMkLst>
            <pc:docMk/>
            <pc:sldMk cId="1236147350" sldId="365"/>
            <ac:spMk id="28" creationId="{A4BDD58F-DC72-4E00-8695-35AD689891B4}"/>
          </ac:spMkLst>
        </pc:spChg>
        <pc:grpChg chg="add mod">
          <ac:chgData name="Angelo Ziletti" userId="c78a18fba37b17ea" providerId="LiveId" clId="{4C02EB74-F4ED-44A7-9165-AA5AC9563241}" dt="2021-01-09T10:23:43.282" v="24847" actId="164"/>
          <ac:grpSpMkLst>
            <pc:docMk/>
            <pc:sldMk cId="1236147350" sldId="365"/>
            <ac:grpSpMk id="6" creationId="{EC0CB0E2-6208-479C-B6A5-26DD2ADE915F}"/>
          </ac:grpSpMkLst>
        </pc:grpChg>
        <pc:grpChg chg="add mod">
          <ac:chgData name="Angelo Ziletti" userId="c78a18fba37b17ea" providerId="LiveId" clId="{4C02EB74-F4ED-44A7-9165-AA5AC9563241}" dt="2021-01-09T10:23:05.484" v="24839" actId="255"/>
          <ac:grpSpMkLst>
            <pc:docMk/>
            <pc:sldMk cId="1236147350" sldId="365"/>
            <ac:grpSpMk id="11" creationId="{E299E8D6-4964-4E2A-9498-C257A8D265E5}"/>
          </ac:grpSpMkLst>
        </pc:grpChg>
        <pc:grpChg chg="add mod">
          <ac:chgData name="Angelo Ziletti" userId="c78a18fba37b17ea" providerId="LiveId" clId="{4C02EB74-F4ED-44A7-9165-AA5AC9563241}" dt="2021-01-09T10:23:05.484" v="24839" actId="255"/>
          <ac:grpSpMkLst>
            <pc:docMk/>
            <pc:sldMk cId="1236147350" sldId="365"/>
            <ac:grpSpMk id="14" creationId="{BDE21966-AAEC-4D30-A14E-B23A383C3782}"/>
          </ac:grpSpMkLst>
        </pc:grpChg>
        <pc:grpChg chg="add del mod">
          <ac:chgData name="Angelo Ziletti" userId="c78a18fba37b17ea" providerId="LiveId" clId="{4C02EB74-F4ED-44A7-9165-AA5AC9563241}" dt="2021-01-09T10:23:16.443" v="24842" actId="478"/>
          <ac:grpSpMkLst>
            <pc:docMk/>
            <pc:sldMk cId="1236147350" sldId="365"/>
            <ac:grpSpMk id="22" creationId="{C5B46507-E8D4-49C3-9749-0C4A73752162}"/>
          </ac:grpSpMkLst>
        </pc:grpChg>
        <pc:grpChg chg="add del mod">
          <ac:chgData name="Angelo Ziletti" userId="c78a18fba37b17ea" providerId="LiveId" clId="{4C02EB74-F4ED-44A7-9165-AA5AC9563241}" dt="2021-01-09T10:23:16.443" v="24842" actId="478"/>
          <ac:grpSpMkLst>
            <pc:docMk/>
            <pc:sldMk cId="1236147350" sldId="365"/>
            <ac:grpSpMk id="25" creationId="{B3A23634-6904-43A2-B2C1-27712579A4E3}"/>
          </ac:grpSpMkLst>
        </pc:grpChg>
        <pc:grpChg chg="add mod">
          <ac:chgData name="Angelo Ziletti" userId="c78a18fba37b17ea" providerId="LiveId" clId="{4C02EB74-F4ED-44A7-9165-AA5AC9563241}" dt="2021-01-09T10:23:47.541" v="24848" actId="1076"/>
          <ac:grpSpMkLst>
            <pc:docMk/>
            <pc:sldMk cId="1236147350" sldId="365"/>
            <ac:grpSpMk id="33" creationId="{05D8735F-AB5F-4D45-8687-59D939A4773E}"/>
          </ac:grpSpMkLst>
        </pc:grpChg>
        <pc:cxnChg chg="add mod">
          <ac:chgData name="Angelo Ziletti" userId="c78a18fba37b17ea" providerId="LiveId" clId="{4C02EB74-F4ED-44A7-9165-AA5AC9563241}" dt="2021-01-09T10:23:05.484" v="24839" actId="255"/>
          <ac:cxnSpMkLst>
            <pc:docMk/>
            <pc:sldMk cId="1236147350" sldId="365"/>
            <ac:cxnSpMk id="18" creationId="{0BABFDF0-4BF9-4294-AEC6-6ADF6490E763}"/>
          </ac:cxnSpMkLst>
        </pc:cxnChg>
        <pc:cxnChg chg="add del mod">
          <ac:chgData name="Angelo Ziletti" userId="c78a18fba37b17ea" providerId="LiveId" clId="{4C02EB74-F4ED-44A7-9165-AA5AC9563241}" dt="2021-01-09T10:23:16.443" v="24842" actId="478"/>
          <ac:cxnSpMkLst>
            <pc:docMk/>
            <pc:sldMk cId="1236147350" sldId="365"/>
            <ac:cxnSpMk id="29" creationId="{5159F80A-EA62-4C37-86F8-9ABA013546F8}"/>
          </ac:cxnSpMkLst>
        </pc:cxnChg>
        <pc:cxnChg chg="add mod">
          <ac:chgData name="Angelo Ziletti" userId="c78a18fba37b17ea" providerId="LiveId" clId="{4C02EB74-F4ED-44A7-9165-AA5AC9563241}" dt="2021-01-09T10:23:43.282" v="24847" actId="164"/>
          <ac:cxnSpMkLst>
            <pc:docMk/>
            <pc:sldMk cId="1236147350" sldId="365"/>
            <ac:cxnSpMk id="30" creationId="{324E02D3-817C-47DC-97AF-168D75EB2594}"/>
          </ac:cxnSpMkLst>
        </pc:cxnChg>
      </pc:sldChg>
      <pc:sldChg chg="addSp delSp modSp new mod">
        <pc:chgData name="Angelo Ziletti" userId="c78a18fba37b17ea" providerId="LiveId" clId="{4C02EB74-F4ED-44A7-9165-AA5AC9563241}" dt="2021-01-03T15:20:15.018" v="24010" actId="20577"/>
        <pc:sldMkLst>
          <pc:docMk/>
          <pc:sldMk cId="536615166" sldId="366"/>
        </pc:sldMkLst>
        <pc:spChg chg="mod">
          <ac:chgData name="Angelo Ziletti" userId="c78a18fba37b17ea" providerId="LiveId" clId="{4C02EB74-F4ED-44A7-9165-AA5AC9563241}" dt="2021-01-03T15:19:12.873" v="23968" actId="20577"/>
          <ac:spMkLst>
            <pc:docMk/>
            <pc:sldMk cId="536615166" sldId="366"/>
            <ac:spMk id="4" creationId="{B96FAF50-CE16-4C4E-8966-C5E812543D10}"/>
          </ac:spMkLst>
        </pc:spChg>
        <pc:spChg chg="del">
          <ac:chgData name="Angelo Ziletti" userId="c78a18fba37b17ea" providerId="LiveId" clId="{4C02EB74-F4ED-44A7-9165-AA5AC9563241}" dt="2021-01-03T15:19:14.823" v="23969" actId="22"/>
          <ac:spMkLst>
            <pc:docMk/>
            <pc:sldMk cId="536615166" sldId="366"/>
            <ac:spMk id="5" creationId="{9A1CECB4-2630-4046-AC72-80F3D37E64A3}"/>
          </ac:spMkLst>
        </pc:spChg>
        <pc:spChg chg="add mod">
          <ac:chgData name="Angelo Ziletti" userId="c78a18fba37b17ea" providerId="LiveId" clId="{4C02EB74-F4ED-44A7-9165-AA5AC9563241}" dt="2021-01-03T15:20:15.018" v="24010" actId="20577"/>
          <ac:spMkLst>
            <pc:docMk/>
            <pc:sldMk cId="536615166" sldId="366"/>
            <ac:spMk id="9" creationId="{3CEDAB5B-1BDC-4587-A00F-0A8133DB141D}"/>
          </ac:spMkLst>
        </pc:spChg>
        <pc:picChg chg="add mod ord">
          <ac:chgData name="Angelo Ziletti" userId="c78a18fba37b17ea" providerId="LiveId" clId="{4C02EB74-F4ED-44A7-9165-AA5AC9563241}" dt="2021-01-03T15:19:14.823" v="23969" actId="22"/>
          <ac:picMkLst>
            <pc:docMk/>
            <pc:sldMk cId="536615166" sldId="366"/>
            <ac:picMk id="7" creationId="{72A09211-9718-40E2-9B4D-04F532C34031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523815873" sldId="366"/>
        </pc:sldMkLst>
      </pc:sldChg>
      <pc:sldChg chg="addSp modSp new mod modAnim">
        <pc:chgData name="Angelo Ziletti" userId="c78a18fba37b17ea" providerId="LiveId" clId="{4C02EB74-F4ED-44A7-9165-AA5AC9563241}" dt="2021-01-09T13:46:46.342" v="29936" actId="113"/>
        <pc:sldMkLst>
          <pc:docMk/>
          <pc:sldMk cId="1230325435" sldId="367"/>
        </pc:sldMkLst>
        <pc:spChg chg="mod">
          <ac:chgData name="Angelo Ziletti" userId="c78a18fba37b17ea" providerId="LiveId" clId="{4C02EB74-F4ED-44A7-9165-AA5AC9563241}" dt="2021-01-09T12:13:24.546" v="27048" actId="20577"/>
          <ac:spMkLst>
            <pc:docMk/>
            <pc:sldMk cId="1230325435" sldId="367"/>
            <ac:spMk id="4" creationId="{A7ABDF54-AA81-4E87-A959-77B5B226E783}"/>
          </ac:spMkLst>
        </pc:spChg>
        <pc:spChg chg="mod">
          <ac:chgData name="Angelo Ziletti" userId="c78a18fba37b17ea" providerId="LiveId" clId="{4C02EB74-F4ED-44A7-9165-AA5AC9563241}" dt="2021-01-09T13:46:46.342" v="29936" actId="113"/>
          <ac:spMkLst>
            <pc:docMk/>
            <pc:sldMk cId="1230325435" sldId="367"/>
            <ac:spMk id="5" creationId="{B3B1DF79-21C6-4447-ADF5-12A9D0207642}"/>
          </ac:spMkLst>
        </pc:spChg>
        <pc:spChg chg="add mod">
          <ac:chgData name="Angelo Ziletti" userId="c78a18fba37b17ea" providerId="LiveId" clId="{4C02EB74-F4ED-44A7-9165-AA5AC9563241}" dt="2021-01-09T13:44:45.047" v="29886" actId="20577"/>
          <ac:spMkLst>
            <pc:docMk/>
            <pc:sldMk cId="1230325435" sldId="367"/>
            <ac:spMk id="6" creationId="{470E4B4B-167F-4595-AB12-52C04BDE4F3A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55647143" sldId="367"/>
        </pc:sldMkLst>
      </pc:sldChg>
      <pc:sldChg chg="addSp delSp modSp new mod modAnim">
        <pc:chgData name="Angelo Ziletti" userId="c78a18fba37b17ea" providerId="LiveId" clId="{4C02EB74-F4ED-44A7-9165-AA5AC9563241}" dt="2021-01-09T13:55:18.489" v="30181" actId="20577"/>
        <pc:sldMkLst>
          <pc:docMk/>
          <pc:sldMk cId="1481029282" sldId="368"/>
        </pc:sldMkLst>
        <pc:spChg chg="mod">
          <ac:chgData name="Angelo Ziletti" userId="c78a18fba37b17ea" providerId="LiveId" clId="{4C02EB74-F4ED-44A7-9165-AA5AC9563241}" dt="2021-01-09T12:18:00.165" v="27126" actId="20577"/>
          <ac:spMkLst>
            <pc:docMk/>
            <pc:sldMk cId="1481029282" sldId="368"/>
            <ac:spMk id="4" creationId="{FD8B437E-EB99-4770-BFC6-EB93E7398803}"/>
          </ac:spMkLst>
        </pc:spChg>
        <pc:spChg chg="mod">
          <ac:chgData name="Angelo Ziletti" userId="c78a18fba37b17ea" providerId="LiveId" clId="{4C02EB74-F4ED-44A7-9165-AA5AC9563241}" dt="2021-01-09T13:55:18.489" v="30181" actId="20577"/>
          <ac:spMkLst>
            <pc:docMk/>
            <pc:sldMk cId="1481029282" sldId="368"/>
            <ac:spMk id="5" creationId="{D20BB182-E2E7-441F-A589-128CA57168E4}"/>
          </ac:spMkLst>
        </pc:spChg>
        <pc:spChg chg="add mod">
          <ac:chgData name="Angelo Ziletti" userId="c78a18fba37b17ea" providerId="LiveId" clId="{4C02EB74-F4ED-44A7-9165-AA5AC9563241}" dt="2021-01-09T12:19:19.189" v="27181" actId="1076"/>
          <ac:spMkLst>
            <pc:docMk/>
            <pc:sldMk cId="1481029282" sldId="368"/>
            <ac:spMk id="8" creationId="{A453073E-4683-4B7C-BCBA-B0FB46C505F0}"/>
          </ac:spMkLst>
        </pc:spChg>
        <pc:spChg chg="add mod">
          <ac:chgData name="Angelo Ziletti" userId="c78a18fba37b17ea" providerId="LiveId" clId="{4C02EB74-F4ED-44A7-9165-AA5AC9563241}" dt="2021-01-09T12:30:15.631" v="27325" actId="1076"/>
          <ac:spMkLst>
            <pc:docMk/>
            <pc:sldMk cId="1481029282" sldId="368"/>
            <ac:spMk id="11" creationId="{4CD84037-98ED-4D5D-AD0C-D351AA857343}"/>
          </ac:spMkLst>
        </pc:spChg>
        <pc:picChg chg="add mod">
          <ac:chgData name="Angelo Ziletti" userId="c78a18fba37b17ea" providerId="LiveId" clId="{4C02EB74-F4ED-44A7-9165-AA5AC9563241}" dt="2021-01-09T12:30:13.040" v="27324" actId="1076"/>
          <ac:picMkLst>
            <pc:docMk/>
            <pc:sldMk cId="1481029282" sldId="368"/>
            <ac:picMk id="10" creationId="{25899394-1C9A-4EEE-AB78-DA1183D8F409}"/>
          </ac:picMkLst>
        </pc:picChg>
        <pc:picChg chg="add del mod">
          <ac:chgData name="Angelo Ziletti" userId="c78a18fba37b17ea" providerId="LiveId" clId="{4C02EB74-F4ED-44A7-9165-AA5AC9563241}" dt="2021-01-09T12:21:43.330" v="27219" actId="21"/>
          <ac:picMkLst>
            <pc:docMk/>
            <pc:sldMk cId="1481029282" sldId="368"/>
            <ac:picMk id="1026" creationId="{78E7E630-08E7-4C2F-A717-EDA4045B0738}"/>
          </ac:picMkLst>
        </pc:picChg>
        <pc:picChg chg="add mod">
          <ac:chgData name="Angelo Ziletti" userId="c78a18fba37b17ea" providerId="LiveId" clId="{4C02EB74-F4ED-44A7-9165-AA5AC9563241}" dt="2021-01-09T12:30:07.655" v="27321" actId="1076"/>
          <ac:picMkLst>
            <pc:docMk/>
            <pc:sldMk cId="1481029282" sldId="368"/>
            <ac:picMk id="1028" creationId="{0947F121-EDD7-4AEF-8EC5-73E6EAB28BDB}"/>
          </ac:picMkLst>
        </pc:pic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943582605" sldId="368"/>
        </pc:sldMkLst>
      </pc:sldChg>
      <pc:sldChg chg="addSp del delDesignElem">
        <pc:chgData name="Angelo Ziletti" userId="c78a18fba37b17ea" providerId="LiveId" clId="{4C02EB74-F4ED-44A7-9165-AA5AC9563241}" dt="2021-01-03T15:39:33.495" v="24150"/>
        <pc:sldMkLst>
          <pc:docMk/>
          <pc:sldMk cId="2011884799" sldId="369"/>
        </pc:sldMkLst>
        <pc:spChg chg="add">
          <ac:chgData name="Angelo Ziletti" userId="c78a18fba37b17ea" providerId="LiveId" clId="{4C02EB74-F4ED-44A7-9165-AA5AC9563241}" dt="2021-01-03T15:39:33.495" v="24150"/>
          <ac:spMkLst>
            <pc:docMk/>
            <pc:sldMk cId="2011884799" sldId="369"/>
            <ac:spMk id="18" creationId="{42D4960A-896E-4F6B-BF65-B4662AC9DEB6}"/>
          </ac:spMkLst>
        </pc:spChg>
        <pc:spChg chg="add">
          <ac:chgData name="Angelo Ziletti" userId="c78a18fba37b17ea" providerId="LiveId" clId="{4C02EB74-F4ED-44A7-9165-AA5AC9563241}" dt="2021-01-03T15:39:33.495" v="24150"/>
          <ac:spMkLst>
            <pc:docMk/>
            <pc:sldMk cId="2011884799" sldId="369"/>
            <ac:spMk id="20" creationId="{5684944A-8803-462C-84C5-4576C56A7758}"/>
          </ac:spMkLst>
        </pc:spChg>
        <pc:spChg chg="add">
          <ac:chgData name="Angelo Ziletti" userId="c78a18fba37b17ea" providerId="LiveId" clId="{4C02EB74-F4ED-44A7-9165-AA5AC9563241}" dt="2021-01-03T15:39:33.495" v="24150"/>
          <ac:spMkLst>
            <pc:docMk/>
            <pc:sldMk cId="2011884799" sldId="369"/>
            <ac:spMk id="22" creationId="{E07F3B49-8C20-42F5-831D-59306D05F667}"/>
          </ac:spMkLst>
        </pc:spChg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824804095" sldId="36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47303652" sldId="37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518396084" sldId="37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038409987" sldId="37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07044520" sldId="37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10073715" sldId="37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4008404896" sldId="37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73931478" sldId="38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15814915" sldId="38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4024341169" sldId="38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16300752" sldId="38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31694326" sldId="38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694621699" sldId="38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55314746" sldId="39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285925552" sldId="39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682661142" sldId="39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31337105" sldId="39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134853815" sldId="39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600833822" sldId="39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917367475" sldId="40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99065900" sldId="40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773271525" sldId="40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197795931" sldId="40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590680321" sldId="40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213526808" sldId="40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726428129" sldId="40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395654307" sldId="41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31422283" sldId="41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856014322" sldId="41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714485269" sldId="41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376830717" sldId="41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4285365311" sldId="41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18143194" sldId="41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932579410" sldId="41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622928728" sldId="41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700415295" sldId="42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680061344" sldId="42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67148012" sldId="42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849633041" sldId="423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189062955" sldId="42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5335552" sldId="425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392521099" sldId="426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93322710" sldId="427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048422899" sldId="428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216719334" sldId="429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1395305413" sldId="430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91943642" sldId="431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707803893" sldId="432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2966947953" sldId="434"/>
        </pc:sldMkLst>
      </pc:sldChg>
      <pc:sldChg chg="del">
        <pc:chgData name="Angelo Ziletti" userId="c78a18fba37b17ea" providerId="LiveId" clId="{4C02EB74-F4ED-44A7-9165-AA5AC9563241}" dt="2020-12-30T14:39:59.382" v="0" actId="2696"/>
        <pc:sldMkLst>
          <pc:docMk/>
          <pc:sldMk cId="3507833861" sldId="435"/>
        </pc:sldMkLst>
      </pc:sldChg>
      <pc:sldChg chg="addSp modSp new del mod">
        <pc:chgData name="Angelo Ziletti" userId="c78a18fba37b17ea" providerId="LiveId" clId="{4C02EB74-F4ED-44A7-9165-AA5AC9563241}" dt="2021-01-09T11:00:56.408" v="25512" actId="2696"/>
        <pc:sldMkLst>
          <pc:docMk/>
          <pc:sldMk cId="3397351896" sldId="443"/>
        </pc:sldMkLst>
        <pc:spChg chg="mod">
          <ac:chgData name="Angelo Ziletti" userId="c78a18fba37b17ea" providerId="LiveId" clId="{4C02EB74-F4ED-44A7-9165-AA5AC9563241}" dt="2021-01-09T10:53:25.782" v="25506" actId="20577"/>
          <ac:spMkLst>
            <pc:docMk/>
            <pc:sldMk cId="3397351896" sldId="443"/>
            <ac:spMk id="4" creationId="{2CF04F1B-B88E-449A-9287-251F42DDA41E}"/>
          </ac:spMkLst>
        </pc:spChg>
        <pc:spChg chg="add mod">
          <ac:chgData name="Angelo Ziletti" userId="c78a18fba37b17ea" providerId="LiveId" clId="{4C02EB74-F4ED-44A7-9165-AA5AC9563241}" dt="2021-01-09T10:53:33.827" v="25510" actId="14100"/>
          <ac:spMkLst>
            <pc:docMk/>
            <pc:sldMk cId="3397351896" sldId="443"/>
            <ac:spMk id="6" creationId="{F97E4638-A91F-450E-9C2D-D82966994889}"/>
          </ac:spMkLst>
        </pc:spChg>
      </pc:sldChg>
      <pc:sldChg chg="new del">
        <pc:chgData name="Angelo Ziletti" userId="c78a18fba37b17ea" providerId="LiveId" clId="{4C02EB74-F4ED-44A7-9165-AA5AC9563241}" dt="2021-01-09T13:58:46.648" v="30191" actId="2696"/>
        <pc:sldMkLst>
          <pc:docMk/>
          <pc:sldMk cId="1660255363" sldId="444"/>
        </pc:sldMkLst>
      </pc:sldChg>
      <pc:sldChg chg="addSp modSp new del mod">
        <pc:chgData name="Angelo Ziletti" userId="c78a18fba37b17ea" providerId="LiveId" clId="{4C02EB74-F4ED-44A7-9165-AA5AC9563241}" dt="2021-01-09T12:38:10.179" v="28241" actId="2696"/>
        <pc:sldMkLst>
          <pc:docMk/>
          <pc:sldMk cId="2281680290" sldId="445"/>
        </pc:sldMkLst>
        <pc:spChg chg="mod">
          <ac:chgData name="Angelo Ziletti" userId="c78a18fba37b17ea" providerId="LiveId" clId="{4C02EB74-F4ED-44A7-9165-AA5AC9563241}" dt="2021-01-09T12:02:02.938" v="26794" actId="20577"/>
          <ac:spMkLst>
            <pc:docMk/>
            <pc:sldMk cId="2281680290" sldId="445"/>
            <ac:spMk id="4" creationId="{7DA96DFC-DACE-4216-8299-66254DCBBE6F}"/>
          </ac:spMkLst>
        </pc:spChg>
        <pc:spChg chg="mod">
          <ac:chgData name="Angelo Ziletti" userId="c78a18fba37b17ea" providerId="LiveId" clId="{4C02EB74-F4ED-44A7-9165-AA5AC9563241}" dt="2021-01-09T12:33:49" v="27642" actId="20577"/>
          <ac:spMkLst>
            <pc:docMk/>
            <pc:sldMk cId="2281680290" sldId="445"/>
            <ac:spMk id="5" creationId="{4817C9AD-70E3-411C-8CAD-90C1311F5CA9}"/>
          </ac:spMkLst>
        </pc:spChg>
        <pc:spChg chg="add mod">
          <ac:chgData name="Angelo Ziletti" userId="c78a18fba37b17ea" providerId="LiveId" clId="{4C02EB74-F4ED-44A7-9165-AA5AC9563241}" dt="2021-01-09T12:04:47.547" v="26843" actId="207"/>
          <ac:spMkLst>
            <pc:docMk/>
            <pc:sldMk cId="2281680290" sldId="445"/>
            <ac:spMk id="6" creationId="{D8228E89-FEA9-42B8-8E71-EDE885A30239}"/>
          </ac:spMkLst>
        </pc:spChg>
      </pc:sldChg>
      <pc:sldChg chg="addSp delSp modSp new del mod ord">
        <pc:chgData name="Angelo Ziletti" userId="c78a18fba37b17ea" providerId="LiveId" clId="{4C02EB74-F4ED-44A7-9165-AA5AC9563241}" dt="2021-01-09T12:30:24.678" v="27326" actId="2696"/>
        <pc:sldMkLst>
          <pc:docMk/>
          <pc:sldMk cId="4068985305" sldId="446"/>
        </pc:sldMkLst>
        <pc:spChg chg="mod">
          <ac:chgData name="Angelo Ziletti" userId="c78a18fba37b17ea" providerId="LiveId" clId="{4C02EB74-F4ED-44A7-9165-AA5AC9563241}" dt="2021-01-09T12:23:55.747" v="27253" actId="20577"/>
          <ac:spMkLst>
            <pc:docMk/>
            <pc:sldMk cId="4068985305" sldId="446"/>
            <ac:spMk id="3" creationId="{FF5C4D9B-9233-4E57-8C14-3633EDED58AA}"/>
          </ac:spMkLst>
        </pc:spChg>
        <pc:spChg chg="mod">
          <ac:chgData name="Angelo Ziletti" userId="c78a18fba37b17ea" providerId="LiveId" clId="{4C02EB74-F4ED-44A7-9165-AA5AC9563241}" dt="2021-01-09T12:24:46.189" v="27307" actId="14100"/>
          <ac:spMkLst>
            <pc:docMk/>
            <pc:sldMk cId="4068985305" sldId="446"/>
            <ac:spMk id="4" creationId="{72D3BADB-CC48-481B-A5EE-7D7A8258B3FF}"/>
          </ac:spMkLst>
        </pc:spChg>
        <pc:spChg chg="add del mod">
          <ac:chgData name="Angelo Ziletti" userId="c78a18fba37b17ea" providerId="LiveId" clId="{4C02EB74-F4ED-44A7-9165-AA5AC9563241}" dt="2021-01-09T12:30:00.098" v="27317" actId="21"/>
          <ac:spMkLst>
            <pc:docMk/>
            <pc:sldMk cId="4068985305" sldId="446"/>
            <ac:spMk id="7" creationId="{A6DC67DD-FB2B-4E7A-A53C-E3BC38688D72}"/>
          </ac:spMkLst>
        </pc:spChg>
        <pc:spChg chg="add mod">
          <ac:chgData name="Angelo Ziletti" userId="c78a18fba37b17ea" providerId="LiveId" clId="{4C02EB74-F4ED-44A7-9165-AA5AC9563241}" dt="2021-01-09T12:29:20.630" v="27314"/>
          <ac:spMkLst>
            <pc:docMk/>
            <pc:sldMk cId="4068985305" sldId="446"/>
            <ac:spMk id="8" creationId="{9B1C0BD7-1F7A-481E-BF3D-7180F2F28B45}"/>
          </ac:spMkLst>
        </pc:spChg>
        <pc:picChg chg="add del mod">
          <ac:chgData name="Angelo Ziletti" userId="c78a18fba37b17ea" providerId="LiveId" clId="{4C02EB74-F4ED-44A7-9165-AA5AC9563241}" dt="2021-01-09T12:30:00.098" v="27317" actId="21"/>
          <ac:picMkLst>
            <pc:docMk/>
            <pc:sldMk cId="4068985305" sldId="446"/>
            <ac:picMk id="3074" creationId="{3F120BBA-F61A-40C6-9D50-93184DE02F4D}"/>
          </ac:picMkLst>
        </pc:picChg>
      </pc:sldChg>
      <pc:sldChg chg="addSp modSp add mod">
        <pc:chgData name="Angelo Ziletti" userId="c78a18fba37b17ea" providerId="LiveId" clId="{4C02EB74-F4ED-44A7-9165-AA5AC9563241}" dt="2021-01-09T13:56:05.983" v="30190" actId="1076"/>
        <pc:sldMkLst>
          <pc:docMk/>
          <pc:sldMk cId="1881131148" sldId="447"/>
        </pc:sldMkLst>
        <pc:spChg chg="mod">
          <ac:chgData name="Angelo Ziletti" userId="c78a18fba37b17ea" providerId="LiveId" clId="{4C02EB74-F4ED-44A7-9165-AA5AC9563241}" dt="2021-01-09T13:55:51" v="30188" actId="20577"/>
          <ac:spMkLst>
            <pc:docMk/>
            <pc:sldMk cId="1881131148" sldId="447"/>
            <ac:spMk id="5" creationId="{D20BB182-E2E7-441F-A589-128CA57168E4}"/>
          </ac:spMkLst>
        </pc:spChg>
        <pc:picChg chg="mod">
          <ac:chgData name="Angelo Ziletti" userId="c78a18fba37b17ea" providerId="LiveId" clId="{4C02EB74-F4ED-44A7-9165-AA5AC9563241}" dt="2021-01-09T13:56:02.560" v="30189" actId="1076"/>
          <ac:picMkLst>
            <pc:docMk/>
            <pc:sldMk cId="1881131148" sldId="447"/>
            <ac:picMk id="1026" creationId="{78E7E630-08E7-4C2F-A717-EDA4045B0738}"/>
          </ac:picMkLst>
        </pc:picChg>
        <pc:picChg chg="add mod">
          <ac:chgData name="Angelo Ziletti" userId="c78a18fba37b17ea" providerId="LiveId" clId="{4C02EB74-F4ED-44A7-9165-AA5AC9563241}" dt="2021-01-09T13:56:05.983" v="30190" actId="1076"/>
          <ac:picMkLst>
            <pc:docMk/>
            <pc:sldMk cId="1881131148" sldId="447"/>
            <ac:picMk id="2050" creationId="{27C578B8-A10A-475B-A0E2-93994E3995D7}"/>
          </ac:picMkLst>
        </pc:picChg>
      </pc:sldChg>
      <pc:sldChg chg="modSp mod modAnim">
        <pc:chgData name="Angelo Ziletti" userId="c78a18fba37b17ea" providerId="LiveId" clId="{4C02EB74-F4ED-44A7-9165-AA5AC9563241}" dt="2021-01-09T13:47:17.448" v="29940" actId="113"/>
        <pc:sldMkLst>
          <pc:docMk/>
          <pc:sldMk cId="2336202643" sldId="448"/>
        </pc:sldMkLst>
        <pc:spChg chg="mod">
          <ac:chgData name="Angelo Ziletti" userId="c78a18fba37b17ea" providerId="LiveId" clId="{4C02EB74-F4ED-44A7-9165-AA5AC9563241}" dt="2021-01-09T13:47:17.448" v="29940" actId="113"/>
          <ac:spMkLst>
            <pc:docMk/>
            <pc:sldMk cId="2336202643" sldId="448"/>
            <ac:spMk id="5" creationId="{4817C9AD-70E3-411C-8CAD-90C1311F5CA9}"/>
          </ac:spMkLst>
        </pc:spChg>
        <pc:spChg chg="mod">
          <ac:chgData name="Angelo Ziletti" userId="c78a18fba37b17ea" providerId="LiveId" clId="{4C02EB74-F4ED-44A7-9165-AA5AC9563241}" dt="2021-01-09T13:46:29.180" v="29933" actId="20577"/>
          <ac:spMkLst>
            <pc:docMk/>
            <pc:sldMk cId="2336202643" sldId="448"/>
            <ac:spMk id="6" creationId="{D8228E89-FEA9-42B8-8E71-EDE885A30239}"/>
          </ac:spMkLst>
        </pc:spChg>
      </pc:sldChg>
      <pc:sldChg chg="addSp modSp mod ord modAnim">
        <pc:chgData name="Angelo Ziletti" userId="c78a18fba37b17ea" providerId="LiveId" clId="{4C02EB74-F4ED-44A7-9165-AA5AC9563241}" dt="2021-01-09T13:54:24.992" v="30160"/>
        <pc:sldMkLst>
          <pc:docMk/>
          <pc:sldMk cId="399621290" sldId="449"/>
        </pc:sldMkLst>
        <pc:spChg chg="mod">
          <ac:chgData name="Angelo Ziletti" userId="c78a18fba37b17ea" providerId="LiveId" clId="{4C02EB74-F4ED-44A7-9165-AA5AC9563241}" dt="2021-01-09T13:54:22.734" v="30159" actId="5793"/>
          <ac:spMkLst>
            <pc:docMk/>
            <pc:sldMk cId="399621290" sldId="449"/>
            <ac:spMk id="5" creationId="{4817C9AD-70E3-411C-8CAD-90C1311F5CA9}"/>
          </ac:spMkLst>
        </pc:spChg>
        <pc:spChg chg="mod">
          <ac:chgData name="Angelo Ziletti" userId="c78a18fba37b17ea" providerId="LiveId" clId="{4C02EB74-F4ED-44A7-9165-AA5AC9563241}" dt="2021-01-09T12:46:47.116" v="28334" actId="20577"/>
          <ac:spMkLst>
            <pc:docMk/>
            <pc:sldMk cId="399621290" sldId="449"/>
            <ac:spMk id="6" creationId="{D8228E89-FEA9-42B8-8E71-EDE885A30239}"/>
          </ac:spMkLst>
        </pc:spChg>
        <pc:spChg chg="add mod">
          <ac:chgData name="Angelo Ziletti" userId="c78a18fba37b17ea" providerId="LiveId" clId="{4C02EB74-F4ED-44A7-9165-AA5AC9563241}" dt="2021-01-09T13:54:04.079" v="30152" actId="14100"/>
          <ac:spMkLst>
            <pc:docMk/>
            <pc:sldMk cId="399621290" sldId="449"/>
            <ac:spMk id="7" creationId="{D335CFAB-A154-468D-8C9B-8135D22543AF}"/>
          </ac:spMkLst>
        </pc:spChg>
        <pc:picChg chg="add mod">
          <ac:chgData name="Angelo Ziletti" userId="c78a18fba37b17ea" providerId="LiveId" clId="{4C02EB74-F4ED-44A7-9165-AA5AC9563241}" dt="2021-01-09T13:54:05.060" v="30153" actId="1076"/>
          <ac:picMkLst>
            <pc:docMk/>
            <pc:sldMk cId="399621290" sldId="449"/>
            <ac:picMk id="4098" creationId="{7CFD0D21-4BB0-4C88-A86F-47401979A12B}"/>
          </ac:picMkLst>
        </pc:picChg>
      </pc:sldChg>
      <pc:sldChg chg="addSp delSp modSp mod addAnim delAnim modAnim">
        <pc:chgData name="Angelo Ziletti" userId="c78a18fba37b17ea" providerId="LiveId" clId="{4C02EB74-F4ED-44A7-9165-AA5AC9563241}" dt="2021-01-09T14:08:11.174" v="30279"/>
        <pc:sldMkLst>
          <pc:docMk/>
          <pc:sldMk cId="1974127245" sldId="450"/>
        </pc:sldMkLst>
        <pc:spChg chg="mod">
          <ac:chgData name="Angelo Ziletti" userId="c78a18fba37b17ea" providerId="LiveId" clId="{4C02EB74-F4ED-44A7-9165-AA5AC9563241}" dt="2021-01-09T13:01:42.460" v="28875" actId="20577"/>
          <ac:spMkLst>
            <pc:docMk/>
            <pc:sldMk cId="1974127245" sldId="450"/>
            <ac:spMk id="4" creationId="{7DA96DFC-DACE-4216-8299-66254DCBBE6F}"/>
          </ac:spMkLst>
        </pc:spChg>
        <pc:spChg chg="mod">
          <ac:chgData name="Angelo Ziletti" userId="c78a18fba37b17ea" providerId="LiveId" clId="{4C02EB74-F4ED-44A7-9165-AA5AC9563241}" dt="2021-01-09T13:50:07.971" v="30038" actId="113"/>
          <ac:spMkLst>
            <pc:docMk/>
            <pc:sldMk cId="1974127245" sldId="450"/>
            <ac:spMk id="5" creationId="{4817C9AD-70E3-411C-8CAD-90C1311F5CA9}"/>
          </ac:spMkLst>
        </pc:spChg>
        <pc:spChg chg="mod">
          <ac:chgData name="Angelo Ziletti" userId="c78a18fba37b17ea" providerId="LiveId" clId="{4C02EB74-F4ED-44A7-9165-AA5AC9563241}" dt="2021-01-09T12:49:17.725" v="28435" actId="20577"/>
          <ac:spMkLst>
            <pc:docMk/>
            <pc:sldMk cId="1974127245" sldId="450"/>
            <ac:spMk id="6" creationId="{D8228E89-FEA9-42B8-8E71-EDE885A30239}"/>
          </ac:spMkLst>
        </pc:spChg>
        <pc:spChg chg="add del">
          <ac:chgData name="Angelo Ziletti" userId="c78a18fba37b17ea" providerId="LiveId" clId="{4C02EB74-F4ED-44A7-9165-AA5AC9563241}" dt="2021-01-09T13:52:25.179" v="30082" actId="34122"/>
          <ac:spMkLst>
            <pc:docMk/>
            <pc:sldMk cId="1974127245" sldId="450"/>
            <ac:spMk id="33" creationId="{CC60303E-5F52-4A13-81EF-0AAF2BB333D9}"/>
          </ac:spMkLst>
        </pc:spChg>
        <pc:grpChg chg="del mod">
          <ac:chgData name="Angelo Ziletti" userId="c78a18fba37b17ea" providerId="LiveId" clId="{4C02EB74-F4ED-44A7-9165-AA5AC9563241}" dt="2021-01-09T13:50:21.459" v="30043"/>
          <ac:grpSpMkLst>
            <pc:docMk/>
            <pc:sldMk cId="1974127245" sldId="450"/>
            <ac:grpSpMk id="10" creationId="{CD1AE27C-44E2-424E-BDE2-7A3203A70F11}"/>
          </ac:grpSpMkLst>
        </pc:grpChg>
        <pc:grpChg chg="del mod">
          <ac:chgData name="Angelo Ziletti" userId="c78a18fba37b17ea" providerId="LiveId" clId="{4C02EB74-F4ED-44A7-9165-AA5AC9563241}" dt="2021-01-09T13:51:20.686" v="30063" actId="478"/>
          <ac:grpSpMkLst>
            <pc:docMk/>
            <pc:sldMk cId="1974127245" sldId="450"/>
            <ac:grpSpMk id="12" creationId="{F12986D9-8797-4854-80EE-47873E0E7755}"/>
          </ac:grpSpMkLst>
        </pc:grpChg>
        <pc:grpChg chg="mod">
          <ac:chgData name="Angelo Ziletti" userId="c78a18fba37b17ea" providerId="LiveId" clId="{4C02EB74-F4ED-44A7-9165-AA5AC9563241}" dt="2021-01-09T13:51:15.071" v="30057"/>
          <ac:grpSpMkLst>
            <pc:docMk/>
            <pc:sldMk cId="1974127245" sldId="450"/>
            <ac:grpSpMk id="17" creationId="{7329310D-63AA-4FC7-BDB8-ED429BB72B15}"/>
          </ac:grpSpMkLst>
        </pc:grpChg>
        <pc:grpChg chg="del mod">
          <ac:chgData name="Angelo Ziletti" userId="c78a18fba37b17ea" providerId="LiveId" clId="{4C02EB74-F4ED-44A7-9165-AA5AC9563241}" dt="2021-01-09T13:51:42.139" v="30070" actId="478"/>
          <ac:grpSpMkLst>
            <pc:docMk/>
            <pc:sldMk cId="1974127245" sldId="450"/>
            <ac:grpSpMk id="21" creationId="{A037DE11-B099-4E0B-9ECD-A11F40E2712C}"/>
          </ac:grpSpMkLst>
        </pc:grpChg>
        <pc:grpChg chg="add del mod">
          <ac:chgData name="Angelo Ziletti" userId="c78a18fba37b17ea" providerId="LiveId" clId="{4C02EB74-F4ED-44A7-9165-AA5AC9563241}" dt="2021-01-09T13:52:25.179" v="30082" actId="34122"/>
          <ac:grpSpMkLst>
            <pc:docMk/>
            <pc:sldMk cId="1974127245" sldId="450"/>
            <ac:grpSpMk id="26" creationId="{C24A39E6-D99E-4307-9AF8-12E0B563D9C7}"/>
          </ac:grpSpMkLst>
        </pc:grpChg>
        <pc:grpChg chg="mod">
          <ac:chgData name="Angelo Ziletti" userId="c78a18fba37b17ea" providerId="LiveId" clId="{4C02EB74-F4ED-44A7-9165-AA5AC9563241}" dt="2021-01-09T13:51:56.195" v="30078"/>
          <ac:grpSpMkLst>
            <pc:docMk/>
            <pc:sldMk cId="1974127245" sldId="450"/>
            <ac:grpSpMk id="28" creationId="{3FDC8ED0-C16E-4D25-9FB3-4B758DE30C24}"/>
          </ac:grpSpMkLst>
        </pc:grpChg>
        <pc:grpChg chg="mod">
          <ac:chgData name="Angelo Ziletti" userId="c78a18fba37b17ea" providerId="LiveId" clId="{4C02EB74-F4ED-44A7-9165-AA5AC9563241}" dt="2021-01-09T14:04:48.965" v="30238" actId="1582"/>
          <ac:grpSpMkLst>
            <pc:docMk/>
            <pc:sldMk cId="1974127245" sldId="450"/>
            <ac:grpSpMk id="32" creationId="{93A70AEF-4953-49DC-BF11-01A2DA6980AD}"/>
          </ac:grpSpMkLst>
        </pc:grpChg>
        <pc:grpChg chg="mod">
          <ac:chgData name="Angelo Ziletti" userId="c78a18fba37b17ea" providerId="LiveId" clId="{4C02EB74-F4ED-44A7-9165-AA5AC9563241}" dt="2021-01-09T14:05:24.626" v="30246" actId="1582"/>
          <ac:grpSpMkLst>
            <pc:docMk/>
            <pc:sldMk cId="1974127245" sldId="450"/>
            <ac:grpSpMk id="36" creationId="{D58F6480-38BF-47C6-A799-7EAA71523E4B}"/>
          </ac:grpSpMkLst>
        </pc:grpChg>
        <pc:picChg chg="add mod modCrop">
          <ac:chgData name="Angelo Ziletti" userId="c78a18fba37b17ea" providerId="LiveId" clId="{4C02EB74-F4ED-44A7-9165-AA5AC9563241}" dt="2021-01-09T13:07:33.675" v="29070" actId="1076"/>
          <ac:picMkLst>
            <pc:docMk/>
            <pc:sldMk cId="1974127245" sldId="450"/>
            <ac:picMk id="7" creationId="{3119C646-BC33-4C8C-B141-50EEEB57332E}"/>
          </ac:picMkLst>
        </pc:picChg>
        <pc:picChg chg="del">
          <ac:chgData name="Angelo Ziletti" userId="c78a18fba37b17ea" providerId="LiveId" clId="{4C02EB74-F4ED-44A7-9165-AA5AC9563241}" dt="2021-01-09T12:48:58.587" v="28427" actId="478"/>
          <ac:picMkLst>
            <pc:docMk/>
            <pc:sldMk cId="1974127245" sldId="450"/>
            <ac:picMk id="4098" creationId="{7CFD0D21-4BB0-4C88-A86F-47401979A12B}"/>
          </ac:picMkLst>
        </pc:picChg>
        <pc:inkChg chg="add mod">
          <ac:chgData name="Angelo Ziletti" userId="c78a18fba37b17ea" providerId="LiveId" clId="{4C02EB74-F4ED-44A7-9165-AA5AC9563241}" dt="2021-01-09T13:50:21.459" v="30043"/>
          <ac:inkMkLst>
            <pc:docMk/>
            <pc:sldMk cId="1974127245" sldId="450"/>
            <ac:inkMk id="8" creationId="{65AAFA27-ABD3-4998-9AB4-95806C1E19B4}"/>
          </ac:inkMkLst>
        </pc:inkChg>
        <pc:inkChg chg="add mod">
          <ac:chgData name="Angelo Ziletti" userId="c78a18fba37b17ea" providerId="LiveId" clId="{4C02EB74-F4ED-44A7-9165-AA5AC9563241}" dt="2021-01-09T13:50:21.459" v="30043"/>
          <ac:inkMkLst>
            <pc:docMk/>
            <pc:sldMk cId="1974127245" sldId="450"/>
            <ac:inkMk id="9" creationId="{23553324-65D1-4F4C-8542-391ECA697D71}"/>
          </ac:inkMkLst>
        </pc:inkChg>
        <pc:inkChg chg="add mod">
          <ac:chgData name="Angelo Ziletti" userId="c78a18fba37b17ea" providerId="LiveId" clId="{4C02EB74-F4ED-44A7-9165-AA5AC9563241}" dt="2021-01-09T13:50:21.459" v="30043"/>
          <ac:inkMkLst>
            <pc:docMk/>
            <pc:sldMk cId="1974127245" sldId="450"/>
            <ac:inkMk id="11" creationId="{05F95427-0ECB-4853-B767-83EAB7F6A8EA}"/>
          </ac:inkMkLst>
        </pc:inkChg>
        <pc:inkChg chg="add del">
          <ac:chgData name="Angelo Ziletti" userId="c78a18fba37b17ea" providerId="LiveId" clId="{4C02EB74-F4ED-44A7-9165-AA5AC9563241}" dt="2021-01-09T13:50:24.911" v="30045" actId="9405"/>
          <ac:inkMkLst>
            <pc:docMk/>
            <pc:sldMk cId="1974127245" sldId="450"/>
            <ac:inkMk id="13" creationId="{F0FBAAB0-98C7-4B23-8AFD-C0577A11CF24}"/>
          </ac:inkMkLst>
        </pc:inkChg>
        <pc:inkChg chg="add del">
          <ac:chgData name="Angelo Ziletti" userId="c78a18fba37b17ea" providerId="LiveId" clId="{4C02EB74-F4ED-44A7-9165-AA5AC9563241}" dt="2021-01-09T13:51:15.936" v="30059" actId="9405"/>
          <ac:inkMkLst>
            <pc:docMk/>
            <pc:sldMk cId="1974127245" sldId="450"/>
            <ac:inkMk id="14" creationId="{DB709F44-5B99-480D-95FC-30ED1009BBD3}"/>
          </ac:inkMkLst>
        </pc:inkChg>
        <pc:inkChg chg="add del mod">
          <ac:chgData name="Angelo Ziletti" userId="c78a18fba37b17ea" providerId="LiveId" clId="{4C02EB74-F4ED-44A7-9165-AA5AC9563241}" dt="2021-01-09T13:51:15.546" v="30058" actId="9405"/>
          <ac:inkMkLst>
            <pc:docMk/>
            <pc:sldMk cId="1974127245" sldId="450"/>
            <ac:inkMk id="15" creationId="{86A53F6A-1B41-490E-84E9-AFA74655183E}"/>
          </ac:inkMkLst>
        </pc:inkChg>
        <pc:inkChg chg="add del mod">
          <ac:chgData name="Angelo Ziletti" userId="c78a18fba37b17ea" providerId="LiveId" clId="{4C02EB74-F4ED-44A7-9165-AA5AC9563241}" dt="2021-01-09T13:51:15.071" v="30057"/>
          <ac:inkMkLst>
            <pc:docMk/>
            <pc:sldMk cId="1974127245" sldId="450"/>
            <ac:inkMk id="16" creationId="{1A1DE4BE-202B-419B-903A-09DC4E2FCFC7}"/>
          </ac:inkMkLst>
        </pc:inkChg>
        <pc:inkChg chg="add del">
          <ac:chgData name="Angelo Ziletti" userId="c78a18fba37b17ea" providerId="LiveId" clId="{4C02EB74-F4ED-44A7-9165-AA5AC9563241}" dt="2021-01-09T13:51:21.304" v="30064" actId="478"/>
          <ac:inkMkLst>
            <pc:docMk/>
            <pc:sldMk cId="1974127245" sldId="450"/>
            <ac:inkMk id="18" creationId="{F15C9E55-7A84-4E5C-9D2A-7DCA8C32A4C6}"/>
          </ac:inkMkLst>
        </pc:inkChg>
        <pc:inkChg chg="add mod">
          <ac:chgData name="Angelo Ziletti" userId="c78a18fba37b17ea" providerId="LiveId" clId="{4C02EB74-F4ED-44A7-9165-AA5AC9563241}" dt="2021-01-09T13:51:33.918" v="30067"/>
          <ac:inkMkLst>
            <pc:docMk/>
            <pc:sldMk cId="1974127245" sldId="450"/>
            <ac:inkMk id="19" creationId="{B3E6224E-4AD3-4788-BAE5-5AB57F3BCB90}"/>
          </ac:inkMkLst>
        </pc:inkChg>
        <pc:inkChg chg="add mod">
          <ac:chgData name="Angelo Ziletti" userId="c78a18fba37b17ea" providerId="LiveId" clId="{4C02EB74-F4ED-44A7-9165-AA5AC9563241}" dt="2021-01-09T13:51:33.918" v="30067"/>
          <ac:inkMkLst>
            <pc:docMk/>
            <pc:sldMk cId="1974127245" sldId="450"/>
            <ac:inkMk id="20" creationId="{F8398550-1D78-4462-A475-2FD53EEAA4A0}"/>
          </ac:inkMkLst>
        </pc:inkChg>
        <pc:inkChg chg="add mod topLvl">
          <ac:chgData name="Angelo Ziletti" userId="c78a18fba37b17ea" providerId="LiveId" clId="{4C02EB74-F4ED-44A7-9165-AA5AC9563241}" dt="2021-01-09T13:52:19.248" v="30081" actId="34122"/>
          <ac:inkMkLst>
            <pc:docMk/>
            <pc:sldMk cId="1974127245" sldId="450"/>
            <ac:inkMk id="22" creationId="{F9A42C87-9856-4588-A1B8-A492522DA905}"/>
          </ac:inkMkLst>
        </pc:inkChg>
        <pc:inkChg chg="add del mod topLvl">
          <ac:chgData name="Angelo Ziletti" userId="c78a18fba37b17ea" providerId="LiveId" clId="{4C02EB74-F4ED-44A7-9165-AA5AC9563241}" dt="2021-01-09T13:52:25.179" v="30082" actId="34122"/>
          <ac:inkMkLst>
            <pc:docMk/>
            <pc:sldMk cId="1974127245" sldId="450"/>
            <ac:inkMk id="23" creationId="{DEEDBE7A-2EAB-4E92-BB8F-8C9BCAFAA779}"/>
          </ac:inkMkLst>
        </pc:inkChg>
        <pc:inkChg chg="add del">
          <ac:chgData name="Angelo Ziletti" userId="c78a18fba37b17ea" providerId="LiveId" clId="{4C02EB74-F4ED-44A7-9165-AA5AC9563241}" dt="2021-01-09T13:51:50.397" v="30072" actId="9405"/>
          <ac:inkMkLst>
            <pc:docMk/>
            <pc:sldMk cId="1974127245" sldId="450"/>
            <ac:inkMk id="24" creationId="{FEB45541-1F43-4D5C-A4EF-B0F295E4C05A}"/>
          </ac:inkMkLst>
        </pc:inkChg>
        <pc:inkChg chg="add del mod">
          <ac:chgData name="Angelo Ziletti" userId="c78a18fba37b17ea" providerId="LiveId" clId="{4C02EB74-F4ED-44A7-9165-AA5AC9563241}" dt="2021-01-09T13:52:25.179" v="30082" actId="34122"/>
          <ac:inkMkLst>
            <pc:docMk/>
            <pc:sldMk cId="1974127245" sldId="450"/>
            <ac:inkMk id="25" creationId="{B6A70D90-32DB-4636-B55C-59E366836865}"/>
          </ac:inkMkLst>
        </pc:inkChg>
        <pc:inkChg chg="add del mod">
          <ac:chgData name="Angelo Ziletti" userId="c78a18fba37b17ea" providerId="LiveId" clId="{4C02EB74-F4ED-44A7-9165-AA5AC9563241}" dt="2021-01-09T13:51:56.195" v="30078"/>
          <ac:inkMkLst>
            <pc:docMk/>
            <pc:sldMk cId="1974127245" sldId="450"/>
            <ac:inkMk id="27" creationId="{9FCED43C-42A6-4115-AA7A-25BBBE5308FE}"/>
          </ac:inkMkLst>
        </pc:inkChg>
        <pc:inkChg chg="add mod">
          <ac:chgData name="Angelo Ziletti" userId="c78a18fba37b17ea" providerId="LiveId" clId="{4C02EB74-F4ED-44A7-9165-AA5AC9563241}" dt="2021-01-09T13:52:51.552" v="30086" actId="1582"/>
          <ac:inkMkLst>
            <pc:docMk/>
            <pc:sldMk cId="1974127245" sldId="450"/>
            <ac:inkMk id="29" creationId="{70D8B97B-C134-4517-9573-17B16679748C}"/>
          </ac:inkMkLst>
        </pc:inkChg>
        <pc:inkChg chg="add mod">
          <ac:chgData name="Angelo Ziletti" userId="c78a18fba37b17ea" providerId="LiveId" clId="{4C02EB74-F4ED-44A7-9165-AA5AC9563241}" dt="2021-01-09T14:04:40.807" v="30237"/>
          <ac:inkMkLst>
            <pc:docMk/>
            <pc:sldMk cId="1974127245" sldId="450"/>
            <ac:inkMk id="30" creationId="{0297022C-5A8C-4631-A516-73EFAC4A9177}"/>
          </ac:inkMkLst>
        </pc:inkChg>
        <pc:inkChg chg="add mod">
          <ac:chgData name="Angelo Ziletti" userId="c78a18fba37b17ea" providerId="LiveId" clId="{4C02EB74-F4ED-44A7-9165-AA5AC9563241}" dt="2021-01-09T14:04:40.807" v="30237"/>
          <ac:inkMkLst>
            <pc:docMk/>
            <pc:sldMk cId="1974127245" sldId="450"/>
            <ac:inkMk id="31" creationId="{704053E3-B77F-4725-A960-6D1BE31C10A2}"/>
          </ac:inkMkLst>
        </pc:inkChg>
        <pc:inkChg chg="add mod">
          <ac:chgData name="Angelo Ziletti" userId="c78a18fba37b17ea" providerId="LiveId" clId="{4C02EB74-F4ED-44A7-9165-AA5AC9563241}" dt="2021-01-09T14:05:18.808" v="30245"/>
          <ac:inkMkLst>
            <pc:docMk/>
            <pc:sldMk cId="1974127245" sldId="450"/>
            <ac:inkMk id="34" creationId="{39BA3499-46EF-40D0-8C4E-A0E91244EA2D}"/>
          </ac:inkMkLst>
        </pc:inkChg>
        <pc:inkChg chg="add mod">
          <ac:chgData name="Angelo Ziletti" userId="c78a18fba37b17ea" providerId="LiveId" clId="{4C02EB74-F4ED-44A7-9165-AA5AC9563241}" dt="2021-01-09T14:05:18.808" v="30245"/>
          <ac:inkMkLst>
            <pc:docMk/>
            <pc:sldMk cId="1974127245" sldId="450"/>
            <ac:inkMk id="35" creationId="{E78FCCAA-A695-4AB8-877B-4D5D61EBF6AC}"/>
          </ac:inkMkLst>
        </pc:inkChg>
      </pc:sldChg>
      <pc:sldChg chg="delSp modSp add setBg delDesignElem">
        <pc:chgData name="Angelo Ziletti" userId="c78a18fba37b17ea" providerId="LiveId" clId="{4C02EB74-F4ED-44A7-9165-AA5AC9563241}" dt="2021-01-09T13:27:13.695" v="29644" actId="1582"/>
        <pc:sldMkLst>
          <pc:docMk/>
          <pc:sldMk cId="705433101" sldId="451"/>
        </pc:sldMkLst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18" creationId="{07EA47CF-8CF4-49F8-B441-9678508C0DF2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19" creationId="{69B35BB5-1630-45F0-B55C-B6847DF21681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20" creationId="{D3EF5146-0A37-42B3-AF51-CBFCE4002B9A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21" creationId="{DDED8BF8-49A0-47C5-84AB-93BBEEBCCD2E}"/>
          </ac:spMkLst>
        </pc:spChg>
        <pc:spChg chg="del">
          <ac:chgData name="Angelo Ziletti" userId="c78a18fba37b17ea" providerId="LiveId" clId="{4C02EB74-F4ED-44A7-9165-AA5AC9563241}" dt="2021-01-09T13:27:00.909" v="29642"/>
          <ac:spMkLst>
            <pc:docMk/>
            <pc:sldMk cId="705433101" sldId="451"/>
            <ac:spMk id="22" creationId="{E3609DE7-3DD1-4216-8540-70829BC8891F}"/>
          </ac:spMkLst>
        </pc:spChg>
        <pc:graphicFrameChg chg="mod">
          <ac:chgData name="Angelo Ziletti" userId="c78a18fba37b17ea" providerId="LiveId" clId="{4C02EB74-F4ED-44A7-9165-AA5AC9563241}" dt="2021-01-09T13:27:13.695" v="29644" actId="1582"/>
          <ac:graphicFrameMkLst>
            <pc:docMk/>
            <pc:sldMk cId="705433101" sldId="451"/>
            <ac:graphicFrameMk id="5" creationId="{59405A29-4A0F-429B-A6BA-2D3E9946C76A}"/>
          </ac:graphicFrameMkLst>
        </pc:graphicFrameChg>
      </pc:sldChg>
      <pc:sldChg chg="modSp">
        <pc:chgData name="Angelo Ziletti" userId="c78a18fba37b17ea" providerId="LiveId" clId="{4C02EB74-F4ED-44A7-9165-AA5AC9563241}" dt="2021-01-09T13:59:23.545" v="30194" actId="1582"/>
        <pc:sldMkLst>
          <pc:docMk/>
          <pc:sldMk cId="505282741" sldId="452"/>
        </pc:sldMkLst>
        <pc:graphicFrameChg chg="mod">
          <ac:chgData name="Angelo Ziletti" userId="c78a18fba37b17ea" providerId="LiveId" clId="{4C02EB74-F4ED-44A7-9165-AA5AC9563241}" dt="2021-01-09T13:59:23.545" v="30194" actId="1582"/>
          <ac:graphicFrameMkLst>
            <pc:docMk/>
            <pc:sldMk cId="505282741" sldId="452"/>
            <ac:graphicFrameMk id="5" creationId="{59405A29-4A0F-429B-A6BA-2D3E9946C76A}"/>
          </ac:graphicFrameMkLst>
        </pc:graphicFrameChg>
      </pc:sldChg>
      <pc:sldChg chg="modSp delDesignElem">
        <pc:chgData name="Angelo Ziletti" userId="c78a18fba37b17ea" providerId="LiveId" clId="{4C02EB74-F4ED-44A7-9165-AA5AC9563241}" dt="2021-01-09T13:59:43.429" v="30197" actId="1582"/>
        <pc:sldMkLst>
          <pc:docMk/>
          <pc:sldMk cId="2039682601" sldId="453"/>
        </pc:sldMkLst>
        <pc:graphicFrameChg chg="mod">
          <ac:chgData name="Angelo Ziletti" userId="c78a18fba37b17ea" providerId="LiveId" clId="{4C02EB74-F4ED-44A7-9165-AA5AC9563241}" dt="2021-01-09T13:59:43.429" v="30197" actId="1582"/>
          <ac:graphicFrameMkLst>
            <pc:docMk/>
            <pc:sldMk cId="2039682601" sldId="453"/>
            <ac:graphicFrameMk id="5" creationId="{59405A29-4A0F-429B-A6BA-2D3E9946C76A}"/>
          </ac:graphicFrameMkLst>
        </pc:graphicFrameChg>
      </pc:sldChg>
      <pc:sldChg chg="delSp modSp add setBg delDesignElem">
        <pc:chgData name="Angelo Ziletti" userId="c78a18fba37b17ea" providerId="LiveId" clId="{4C02EB74-F4ED-44A7-9165-AA5AC9563241}" dt="2021-01-09T14:00:23.299" v="30216" actId="20577"/>
        <pc:sldMkLst>
          <pc:docMk/>
          <pc:sldMk cId="2845211647" sldId="454"/>
        </pc:sldMkLst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18" creationId="{07EA47CF-8CF4-49F8-B441-9678508C0DF2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19" creationId="{69B35BB5-1630-45F0-B55C-B6847DF21681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20" creationId="{D3EF5146-0A37-42B3-AF51-CBFCE4002B9A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21" creationId="{DDED8BF8-49A0-47C5-84AB-93BBEEBCCD2E}"/>
          </ac:spMkLst>
        </pc:spChg>
        <pc:spChg chg="del">
          <ac:chgData name="Angelo Ziletti" userId="c78a18fba37b17ea" providerId="LiveId" clId="{4C02EB74-F4ED-44A7-9165-AA5AC9563241}" dt="2021-01-09T13:59:54.124" v="30199"/>
          <ac:spMkLst>
            <pc:docMk/>
            <pc:sldMk cId="2845211647" sldId="454"/>
            <ac:spMk id="22" creationId="{E3609DE7-3DD1-4216-8540-70829BC8891F}"/>
          </ac:spMkLst>
        </pc:spChg>
        <pc:graphicFrameChg chg="mod">
          <ac:chgData name="Angelo Ziletti" userId="c78a18fba37b17ea" providerId="LiveId" clId="{4C02EB74-F4ED-44A7-9165-AA5AC9563241}" dt="2021-01-09T14:00:23.299" v="30216" actId="20577"/>
          <ac:graphicFrameMkLst>
            <pc:docMk/>
            <pc:sldMk cId="2845211647" sldId="454"/>
            <ac:graphicFrameMk id="5" creationId="{59405A29-4A0F-429B-A6BA-2D3E9946C76A}"/>
          </ac:graphicFrameMkLst>
        </pc:graphicFrameChg>
      </pc:sldChg>
    </pc:docChg>
  </pc:docChgLst>
  <pc:docChgLst>
    <pc:chgData name="Angelo Ziletti" userId="c78a18fba37b17ea" providerId="LiveId" clId="{2D0E4251-E59F-484E-8DCB-248B7757AF72}"/>
    <pc:docChg chg="custSel modSld sldOrd">
      <pc:chgData name="Angelo Ziletti" userId="c78a18fba37b17ea" providerId="LiveId" clId="{2D0E4251-E59F-484E-8DCB-248B7757AF72}" dt="2022-04-14T11:58:19.494" v="17" actId="20577"/>
      <pc:docMkLst>
        <pc:docMk/>
      </pc:docMkLst>
      <pc:sldChg chg="delSp modSp mod">
        <pc:chgData name="Angelo Ziletti" userId="c78a18fba37b17ea" providerId="LiveId" clId="{2D0E4251-E59F-484E-8DCB-248B7757AF72}" dt="2022-04-14T10:14:14.646" v="4" actId="478"/>
        <pc:sldMkLst>
          <pc:docMk/>
          <pc:sldMk cId="1357304482" sldId="455"/>
        </pc:sldMkLst>
        <pc:spChg chg="del">
          <ac:chgData name="Angelo Ziletti" userId="c78a18fba37b17ea" providerId="LiveId" clId="{2D0E4251-E59F-484E-8DCB-248B7757AF72}" dt="2022-04-14T10:14:14.646" v="4" actId="478"/>
          <ac:spMkLst>
            <pc:docMk/>
            <pc:sldMk cId="1357304482" sldId="455"/>
            <ac:spMk id="14" creationId="{7C889AF0-EBD8-41AA-83D2-E0E33B65AE48}"/>
          </ac:spMkLst>
        </pc:spChg>
        <pc:spChg chg="del mod">
          <ac:chgData name="Angelo Ziletti" userId="c78a18fba37b17ea" providerId="LiveId" clId="{2D0E4251-E59F-484E-8DCB-248B7757AF72}" dt="2022-04-14T10:12:48.577" v="3" actId="478"/>
          <ac:spMkLst>
            <pc:docMk/>
            <pc:sldMk cId="1357304482" sldId="455"/>
            <ac:spMk id="16" creationId="{C66A10F2-84FE-4300-8001-BA7B27852A84}"/>
          </ac:spMkLst>
        </pc:spChg>
        <pc:picChg chg="del">
          <ac:chgData name="Angelo Ziletti" userId="c78a18fba37b17ea" providerId="LiveId" clId="{2D0E4251-E59F-484E-8DCB-248B7757AF72}" dt="2022-04-12T14:43:19.061" v="1" actId="478"/>
          <ac:picMkLst>
            <pc:docMk/>
            <pc:sldMk cId="1357304482" sldId="455"/>
            <ac:picMk id="11" creationId="{780EFD93-F005-43A3-B483-7FD942FE787A}"/>
          </ac:picMkLst>
        </pc:picChg>
      </pc:sldChg>
      <pc:sldChg chg="ord">
        <pc:chgData name="Angelo Ziletti" userId="c78a18fba37b17ea" providerId="LiveId" clId="{2D0E4251-E59F-484E-8DCB-248B7757AF72}" dt="2022-04-14T10:15:32.795" v="10"/>
        <pc:sldMkLst>
          <pc:docMk/>
          <pc:sldMk cId="3041775841" sldId="462"/>
        </pc:sldMkLst>
      </pc:sldChg>
      <pc:sldChg chg="modSp mod">
        <pc:chgData name="Angelo Ziletti" userId="c78a18fba37b17ea" providerId="LiveId" clId="{2D0E4251-E59F-484E-8DCB-248B7757AF72}" dt="2022-04-14T11:58:19.494" v="17" actId="20577"/>
        <pc:sldMkLst>
          <pc:docMk/>
          <pc:sldMk cId="4056107212" sldId="539"/>
        </pc:sldMkLst>
        <pc:spChg chg="mod">
          <ac:chgData name="Angelo Ziletti" userId="c78a18fba37b17ea" providerId="LiveId" clId="{2D0E4251-E59F-484E-8DCB-248B7757AF72}" dt="2022-04-14T11:58:19.494" v="17" actId="20577"/>
          <ac:spMkLst>
            <pc:docMk/>
            <pc:sldMk cId="4056107212" sldId="539"/>
            <ac:spMk id="6" creationId="{DB7FA012-D0B1-4BD8-B568-D4123C4FC514}"/>
          </ac:spMkLst>
        </pc:spChg>
      </pc:sldChg>
    </pc:docChg>
  </pc:docChgLst>
  <pc:docChgLst>
    <pc:chgData name="Angelo Ziletti" userId="c78a18fba37b17ea" providerId="LiveId" clId="{E33D56B2-7F55-4ADD-AE5E-7ABD0CFD8A4A}"/>
    <pc:docChg chg="undo custSel addSld delSld modSld delSection modSection">
      <pc:chgData name="Angelo Ziletti" userId="c78a18fba37b17ea" providerId="LiveId" clId="{E33D56B2-7F55-4ADD-AE5E-7ABD0CFD8A4A}" dt="2021-08-24T07:09:29.128" v="111"/>
      <pc:docMkLst>
        <pc:docMk/>
      </pc:docMkLst>
      <pc:sldChg chg="modSp mod">
        <pc:chgData name="Angelo Ziletti" userId="c78a18fba37b17ea" providerId="LiveId" clId="{E33D56B2-7F55-4ADD-AE5E-7ABD0CFD8A4A}" dt="2021-07-16T13:15:13.628" v="53" actId="20577"/>
        <pc:sldMkLst>
          <pc:docMk/>
          <pc:sldMk cId="4209711902" sldId="256"/>
        </pc:sldMkLst>
        <pc:spChg chg="mod">
          <ac:chgData name="Angelo Ziletti" userId="c78a18fba37b17ea" providerId="LiveId" clId="{E33D56B2-7F55-4ADD-AE5E-7ABD0CFD8A4A}" dt="2021-07-16T13:15:13.628" v="53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28395815" sldId="327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2824847907" sldId="328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596816126" sldId="329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3103522162" sldId="332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3544055981" sldId="333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63970146" sldId="334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1700068006" sldId="335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554996167" sldId="336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3588419863" sldId="337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3626377760" sldId="339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74630653" sldId="340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1557870001" sldId="341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4156876822" sldId="342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987667815" sldId="343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319350268" sldId="344"/>
        </pc:sldMkLst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1126380950" sldId="345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4127410223" sldId="346"/>
        </pc:sldMkLst>
      </pc:sldChg>
      <pc:sldChg chg="del">
        <pc:chgData name="Angelo Ziletti" userId="c78a18fba37b17ea" providerId="LiveId" clId="{E33D56B2-7F55-4ADD-AE5E-7ABD0CFD8A4A}" dt="2021-07-16T13:15:42.207" v="56" actId="18676"/>
        <pc:sldMkLst>
          <pc:docMk/>
          <pc:sldMk cId="1131524827" sldId="347"/>
        </pc:sldMkLst>
      </pc:sldChg>
      <pc:sldChg chg="del">
        <pc:chgData name="Angelo Ziletti" userId="c78a18fba37b17ea" providerId="LiveId" clId="{E33D56B2-7F55-4ADD-AE5E-7ABD0CFD8A4A}" dt="2021-07-16T13:15:42.207" v="56" actId="18676"/>
        <pc:sldMkLst>
          <pc:docMk/>
          <pc:sldMk cId="2624728810" sldId="348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4158133473" sldId="353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2634466074" sldId="354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3245042763" sldId="355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631736081" sldId="356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4093256887" sldId="359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376136737" sldId="360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728254184" sldId="361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3368229536" sldId="362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55875981" sldId="363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1088675210" sldId="364"/>
        </pc:sldMkLst>
      </pc:sldChg>
      <pc:sldChg chg="del">
        <pc:chgData name="Angelo Ziletti" userId="c78a18fba37b17ea" providerId="LiveId" clId="{E33D56B2-7F55-4ADD-AE5E-7ABD0CFD8A4A}" dt="2021-07-16T13:15:42.207" v="56" actId="18676"/>
        <pc:sldMkLst>
          <pc:docMk/>
          <pc:sldMk cId="1236147350" sldId="365"/>
        </pc:sldMkLst>
      </pc:sldChg>
      <pc:sldChg chg="del">
        <pc:chgData name="Angelo Ziletti" userId="c78a18fba37b17ea" providerId="LiveId" clId="{E33D56B2-7F55-4ADD-AE5E-7ABD0CFD8A4A}" dt="2021-07-16T13:15:42.207" v="56" actId="18676"/>
        <pc:sldMkLst>
          <pc:docMk/>
          <pc:sldMk cId="536615166" sldId="366"/>
        </pc:sldMkLst>
      </pc:sldChg>
      <pc:sldChg chg="modSp mod modAnim">
        <pc:chgData name="Angelo Ziletti" userId="c78a18fba37b17ea" providerId="LiveId" clId="{E33D56B2-7F55-4ADD-AE5E-7ABD0CFD8A4A}" dt="2021-08-24T07:09:12.075" v="60" actId="21"/>
        <pc:sldMkLst>
          <pc:docMk/>
          <pc:sldMk cId="2336202643" sldId="448"/>
        </pc:sldMkLst>
        <pc:spChg chg="mod">
          <ac:chgData name="Angelo Ziletti" userId="c78a18fba37b17ea" providerId="LiveId" clId="{E33D56B2-7F55-4ADD-AE5E-7ABD0CFD8A4A}" dt="2021-08-24T07:09:12.075" v="60" actId="21"/>
          <ac:spMkLst>
            <pc:docMk/>
            <pc:sldMk cId="2336202643" sldId="448"/>
            <ac:spMk id="5" creationId="{4817C9AD-70E3-411C-8CAD-90C1311F5CA9}"/>
          </ac:spMkLst>
        </pc:spChg>
      </pc:sldChg>
      <pc:sldChg chg="del">
        <pc:chgData name="Angelo Ziletti" userId="c78a18fba37b17ea" providerId="LiveId" clId="{E33D56B2-7F55-4ADD-AE5E-7ABD0CFD8A4A}" dt="2021-07-16T13:15:30.280" v="54" actId="18676"/>
        <pc:sldMkLst>
          <pc:docMk/>
          <pc:sldMk cId="705433101" sldId="451"/>
        </pc:sldMkLst>
      </pc:sldChg>
      <pc:sldChg chg="del">
        <pc:chgData name="Angelo Ziletti" userId="c78a18fba37b17ea" providerId="LiveId" clId="{E33D56B2-7F55-4ADD-AE5E-7ABD0CFD8A4A}" dt="2021-07-16T13:15:36.499" v="55" actId="18676"/>
        <pc:sldMkLst>
          <pc:docMk/>
          <pc:sldMk cId="505282741" sldId="452"/>
        </pc:sldMkLst>
      </pc:sldChg>
      <pc:sldChg chg="del">
        <pc:chgData name="Angelo Ziletti" userId="c78a18fba37b17ea" providerId="LiveId" clId="{E33D56B2-7F55-4ADD-AE5E-7ABD0CFD8A4A}" dt="2021-07-16T13:15:42.207" v="56" actId="18676"/>
        <pc:sldMkLst>
          <pc:docMk/>
          <pc:sldMk cId="2039682601" sldId="453"/>
        </pc:sldMkLst>
      </pc:sldChg>
      <pc:sldChg chg="modSp new mod">
        <pc:chgData name="Angelo Ziletti" userId="c78a18fba37b17ea" providerId="LiveId" clId="{E33D56B2-7F55-4ADD-AE5E-7ABD0CFD8A4A}" dt="2021-08-24T07:09:29.128" v="111"/>
        <pc:sldMkLst>
          <pc:docMk/>
          <pc:sldMk cId="1255017031" sldId="455"/>
        </pc:sldMkLst>
        <pc:spChg chg="mod">
          <ac:chgData name="Angelo Ziletti" userId="c78a18fba37b17ea" providerId="LiveId" clId="{E33D56B2-7F55-4ADD-AE5E-7ABD0CFD8A4A}" dt="2021-08-24T07:09:27.262" v="110" actId="20577"/>
          <ac:spMkLst>
            <pc:docMk/>
            <pc:sldMk cId="1255017031" sldId="455"/>
            <ac:spMk id="4" creationId="{B9EE8F65-B513-48DB-AEFD-0D129D57EFB5}"/>
          </ac:spMkLst>
        </pc:spChg>
        <pc:spChg chg="mod">
          <ac:chgData name="Angelo Ziletti" userId="c78a18fba37b17ea" providerId="LiveId" clId="{E33D56B2-7F55-4ADD-AE5E-7ABD0CFD8A4A}" dt="2021-08-24T07:09:29.128" v="111"/>
          <ac:spMkLst>
            <pc:docMk/>
            <pc:sldMk cId="1255017031" sldId="455"/>
            <ac:spMk id="5" creationId="{B2C3B1AC-4750-4CF2-ACF3-B1FC259423D9}"/>
          </ac:spMkLst>
        </pc:spChg>
      </pc:sldChg>
    </pc:docChg>
  </pc:docChgLst>
  <pc:docChgLst>
    <pc:chgData name="Angelo Ziletti" userId="c78a18fba37b17ea" providerId="LiveId" clId="{58222574-E96A-4FE1-94B7-8FBB54D829EA}"/>
    <pc:docChg chg="addSld delSld modSld sldOrd addSection modSection">
      <pc:chgData name="Angelo Ziletti" userId="c78a18fba37b17ea" providerId="LiveId" clId="{58222574-E96A-4FE1-94B7-8FBB54D829EA}" dt="2021-09-06T14:28:51.747" v="147" actId="20577"/>
      <pc:docMkLst>
        <pc:docMk/>
      </pc:docMkLst>
      <pc:sldChg chg="modSp mod">
        <pc:chgData name="Angelo Ziletti" userId="c78a18fba37b17ea" providerId="LiveId" clId="{58222574-E96A-4FE1-94B7-8FBB54D829EA}" dt="2021-09-06T14:13:30.580" v="18" actId="20577"/>
        <pc:sldMkLst>
          <pc:docMk/>
          <pc:sldMk cId="4209711902" sldId="256"/>
        </pc:sldMkLst>
        <pc:spChg chg="mod">
          <ac:chgData name="Angelo Ziletti" userId="c78a18fba37b17ea" providerId="LiveId" clId="{58222574-E96A-4FE1-94B7-8FBB54D829EA}" dt="2021-09-06T14:13:30.580" v="18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modSp mod">
        <pc:chgData name="Angelo Ziletti" userId="c78a18fba37b17ea" providerId="LiveId" clId="{58222574-E96A-4FE1-94B7-8FBB54D829EA}" dt="2021-09-06T14:28:51.747" v="147" actId="20577"/>
        <pc:sldMkLst>
          <pc:docMk/>
          <pc:sldMk cId="1622464486" sldId="309"/>
        </pc:sldMkLst>
        <pc:spChg chg="mod">
          <ac:chgData name="Angelo Ziletti" userId="c78a18fba37b17ea" providerId="LiveId" clId="{58222574-E96A-4FE1-94B7-8FBB54D829EA}" dt="2021-09-06T14:27:36.677" v="72" actId="6549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58222574-E96A-4FE1-94B7-8FBB54D829EA}" dt="2021-09-06T14:28:51.747" v="147" actId="20577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58222574-E96A-4FE1-94B7-8FBB54D829EA}" dt="2021-09-06T14:28:27.678" v="79" actId="2696"/>
        <pc:sldMkLst>
          <pc:docMk/>
          <pc:sldMk cId="301073115" sldId="349"/>
        </pc:sldMkLst>
      </pc:sldChg>
      <pc:sldChg chg="del">
        <pc:chgData name="Angelo Ziletti" userId="c78a18fba37b17ea" providerId="LiveId" clId="{58222574-E96A-4FE1-94B7-8FBB54D829EA}" dt="2021-09-06T14:13:04.642" v="0" actId="2696"/>
        <pc:sldMkLst>
          <pc:docMk/>
          <pc:sldMk cId="3084490534" sldId="442"/>
        </pc:sldMkLst>
      </pc:sldChg>
      <pc:sldChg chg="add ord">
        <pc:chgData name="Angelo Ziletti" userId="c78a18fba37b17ea" providerId="LiveId" clId="{58222574-E96A-4FE1-94B7-8FBB54D829EA}" dt="2021-09-06T14:27:53.711" v="74"/>
        <pc:sldMkLst>
          <pc:docMk/>
          <pc:sldMk cId="983312419" sldId="451"/>
        </pc:sldMkLst>
      </pc:sldChg>
      <pc:sldChg chg="del">
        <pc:chgData name="Angelo Ziletti" userId="c78a18fba37b17ea" providerId="LiveId" clId="{58222574-E96A-4FE1-94B7-8FBB54D829EA}" dt="2021-09-06T14:13:06.812" v="1" actId="2696"/>
        <pc:sldMkLst>
          <pc:docMk/>
          <pc:sldMk cId="2845211647" sldId="454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3654727063" sldId="454"/>
        </pc:sldMkLst>
      </pc:sldChg>
      <pc:sldChg chg="del">
        <pc:chgData name="Angelo Ziletti" userId="c78a18fba37b17ea" providerId="LiveId" clId="{58222574-E96A-4FE1-94B7-8FBB54D829EA}" dt="2021-09-06T14:13:13.821" v="2" actId="2696"/>
        <pc:sldMkLst>
          <pc:docMk/>
          <pc:sldMk cId="1255017031" sldId="455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1357304482" sldId="455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3041775841" sldId="462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1153581203" sldId="481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1729272498" sldId="482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393051527" sldId="483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2395448615" sldId="484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2005874053" sldId="486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50666703" sldId="488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3043208582" sldId="490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2811034908" sldId="491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3633243814" sldId="492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1589743885" sldId="493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2759686032" sldId="495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1862942971" sldId="496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4077167169" sldId="497"/>
        </pc:sldMkLst>
      </pc:sldChg>
      <pc:sldChg chg="add">
        <pc:chgData name="Angelo Ziletti" userId="c78a18fba37b17ea" providerId="LiveId" clId="{58222574-E96A-4FE1-94B7-8FBB54D829EA}" dt="2021-09-06T14:24:22.303" v="19"/>
        <pc:sldMkLst>
          <pc:docMk/>
          <pc:sldMk cId="4056107212" sldId="53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Structural representations for physical systems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Interpreting ML models with SHAP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AI Feynman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r>
            <a:rPr lang="en-US" sz="1500" dirty="0"/>
            <a:t>ML limitations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4"/>
      <dgm:spPr/>
    </dgm:pt>
    <dgm:pt modelId="{94E9EF1A-1D07-4210-9402-6C559E90358A}" type="pres">
      <dgm:prSet presAssocID="{C99EBBB1-E916-471C-83C9-ABE85B42AC26}" presName="sibTransNodeCircle" presStyleLbl="alignNode1" presStyleIdx="0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8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4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4"/>
      <dgm:spPr/>
    </dgm:pt>
    <dgm:pt modelId="{DAC041B6-6570-477A-B4C1-5CB7E0EFE0DC}" type="pres">
      <dgm:prSet presAssocID="{6BD5265A-8333-420D-BDB2-65F10B3EBD76}" presName="sibTransNodeCircle" presStyleLbl="alignNode1" presStyleIdx="2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8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4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4"/>
      <dgm:spPr/>
    </dgm:pt>
    <dgm:pt modelId="{82EE2C17-F664-4616-8F76-97637F08E124}" type="pres">
      <dgm:prSet presAssocID="{A8E2FA08-4DD4-4654-A85D-9A99162D6201}" presName="sibTransNodeCircle" presStyleLbl="alignNode1" presStyleIdx="4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8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4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4"/>
      <dgm:spPr/>
    </dgm:pt>
    <dgm:pt modelId="{3CBA3CC0-D70A-4B98-9329-64604EDF25F0}" type="pres">
      <dgm:prSet presAssocID="{2804F27C-9BA9-4D07-AB02-74BE7DFA2C0E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8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307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Structural representations for physical systems</a:t>
          </a:r>
        </a:p>
      </dsp:txBody>
      <dsp:txXfrm>
        <a:off x="3307" y="1539831"/>
        <a:ext cx="2623634" cy="2203853"/>
      </dsp:txXfrm>
    </dsp:sp>
    <dsp:sp modelId="{94E9EF1A-1D07-4210-9402-6C559E90358A}">
      <dsp:nvSpPr>
        <dsp:cNvPr id="0" name=""/>
        <dsp:cNvSpPr/>
      </dsp:nvSpPr>
      <dsp:spPr>
        <a:xfrm>
          <a:off x="764161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764161" y="511367"/>
        <a:ext cx="1101926" cy="1101926"/>
      </dsp:txXfrm>
    </dsp:sp>
    <dsp:sp modelId="{B9E74D06-8974-46A7-BDE8-CAC0846523DB}">
      <dsp:nvSpPr>
        <dsp:cNvPr id="0" name=""/>
        <dsp:cNvSpPr/>
      </dsp:nvSpPr>
      <dsp:spPr>
        <a:xfrm>
          <a:off x="3307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889305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Interpreting ML models with SHAP</a:t>
          </a:r>
        </a:p>
      </dsp:txBody>
      <dsp:txXfrm>
        <a:off x="2889305" y="1539831"/>
        <a:ext cx="2623634" cy="2203853"/>
      </dsp:txXfrm>
    </dsp:sp>
    <dsp:sp modelId="{DAC041B6-6570-477A-B4C1-5CB7E0EFE0DC}">
      <dsp:nvSpPr>
        <dsp:cNvPr id="0" name=""/>
        <dsp:cNvSpPr/>
      </dsp:nvSpPr>
      <dsp:spPr>
        <a:xfrm>
          <a:off x="3650159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50159" y="511367"/>
        <a:ext cx="1101926" cy="1101926"/>
      </dsp:txXfrm>
    </dsp:sp>
    <dsp:sp modelId="{F8ADDB2A-2689-4ACF-8222-B372EB5C8D35}">
      <dsp:nvSpPr>
        <dsp:cNvPr id="0" name=""/>
        <dsp:cNvSpPr/>
      </dsp:nvSpPr>
      <dsp:spPr>
        <a:xfrm>
          <a:off x="2889305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5775303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AI Feynman</a:t>
          </a:r>
        </a:p>
      </dsp:txBody>
      <dsp:txXfrm>
        <a:off x="5775303" y="1539831"/>
        <a:ext cx="2623634" cy="2203853"/>
      </dsp:txXfrm>
    </dsp:sp>
    <dsp:sp modelId="{82EE2C17-F664-4616-8F76-97637F08E124}">
      <dsp:nvSpPr>
        <dsp:cNvPr id="0" name=""/>
        <dsp:cNvSpPr/>
      </dsp:nvSpPr>
      <dsp:spPr>
        <a:xfrm>
          <a:off x="6536157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536157" y="511367"/>
        <a:ext cx="1101926" cy="1101926"/>
      </dsp:txXfrm>
    </dsp:sp>
    <dsp:sp modelId="{96383FDE-483E-4E6D-B151-4FC41C065094}">
      <dsp:nvSpPr>
        <dsp:cNvPr id="0" name=""/>
        <dsp:cNvSpPr/>
      </dsp:nvSpPr>
      <dsp:spPr>
        <a:xfrm>
          <a:off x="5775303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8661301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ML limitations</a:t>
          </a:r>
        </a:p>
      </dsp:txBody>
      <dsp:txXfrm>
        <a:off x="8661301" y="1539831"/>
        <a:ext cx="2623634" cy="2203853"/>
      </dsp:txXfrm>
    </dsp:sp>
    <dsp:sp modelId="{3CBA3CC0-D70A-4B98-9329-64604EDF25F0}">
      <dsp:nvSpPr>
        <dsp:cNvPr id="0" name=""/>
        <dsp:cNvSpPr/>
      </dsp:nvSpPr>
      <dsp:spPr>
        <a:xfrm>
          <a:off x="9422155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422155" y="511367"/>
        <a:ext cx="1101926" cy="1101926"/>
      </dsp:txXfrm>
    </dsp:sp>
    <dsp:sp modelId="{5BE72261-3EB3-4585-8739-2FFBAED12B80}">
      <dsp:nvSpPr>
        <dsp:cNvPr id="0" name=""/>
        <dsp:cNvSpPr/>
      </dsp:nvSpPr>
      <dsp:spPr>
        <a:xfrm>
          <a:off x="8661301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1862 672 2969,'0'2'11136,"0"-5"-11869,0-1 745,0-1 0,0 1 0,0-1 0,0 0 1,-1 1-1,1-1 0,-1 2 0,0-2 0,-1 1 0,1-1 0,0 1 0,0 0 0,-1 0 0,0 0 0,1 1 0,-2-2 0,1 2 0,0-1 0,-1 1 0,2 0 1,-7-5-1,-35-62 147,36 55-114,-2 0 0,1 2 0,-2-1 1,-20-23-1,2 8 160,16 15-169,1 1 0,-2 2 0,-18-14 0,-442-234 957,438 244-870,0 2 0,-1 3 1,-72-8-1,-111 12 359,141 7-468,58 0-8,-1 2 1,2 1-1,-2 1 0,2 2 1,-22 9-1,-93 55 4,99-50-20,1 2-1,1 1 1,1 2-1,0 3 1,1 0-1,2 3 1,1 3-1,-26 38 0,47-62-2,1 2-1,-1 0 1,2 1-1,-1 0 0,2-1 1,-1 1-1,1 1 1,1 0-1,0 0 0,-3 27 1,3 9-20,2 99 1,2-76-2,1-55 40,0 1 0,2-1 0,-1-1 0,1 2 0,1-2 0,1 0 0,0 1 0,9 17 0,-9-20-10,6 15 0,-4-4 20,2 1-1,1-2 1,0 0-1,2-1 1,-1-1-1,2 0 1,1-1-1,22 27 1,8-5-16,0-4 1,3-2-1,1-3 1,0-2-1,78 35 1,-44-31 8,3-6 0,147 30 0,-164-54 24,100-5 0,-98-4 34,-55 0-65,1-2 1,0 0-1,0 0 1,-1-3-1,24-10 1,76-49 40,-83 42-9,-1-3 0,-1-1 0,50-57-1,7-7 26,-69 71-40,0 0 0,-1-2 0,-1-1 0,20-35 1,-29 44 32,0-1 0,-2 0 1,0-1-1,0 1 1,0-1-1,-2 0 0,0-2 1,-1 1-1,0 0 1,3-30-1,-3-14 157,-3-108-1,-2 67 6,1 93-202,0-1 0,-1-1 0,1 1 0,-1 1 1,-1-1-1,1 1 0,-1-1 0,0 1 1,0 0-1,-2 0 0,-5-10 0,0 0-70,-1 1-1,0 0 0,-27-29 0,37 46-69,0 0 0,0 0-1,0 1 1,0-1-1,-1-1 1,1 2-1,0-1 1,0 1-1,-1-1 1,1 1-1,0 0 1,-1-1 0,1 1-1,-1 0 1,1 0-1,0 0 1,-1 0-1,1 1 1,-1-1-1,2 0 1,-2 1-1,1-1 1,-1 1-1,2-1 1,-2 2 0,1-1-1,-1 0 1,1-1-1,1 1 1,-2 0-1,1 0 1,0 0-1,-1 3 1,-9 22-4577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9354,'0'0'1135,"0"0"-851,0 0-252,0 0 37,7 17 45,2 0-64,19 49 993,0 5-1043,-8-8 1131,-3-11-722,2-1 0,10 19-409,-28-69-48,10 24-1070,-11-24 866,1 0 0,-1 0 0,0 0-1,1 0 1,-1 1 0,1-1 0,-1 0 0,0 0 0,0 1 0,0-1 0,0 0 0,0 0-1,0 1 1,0-1 0,-1-1 0,1 2 0,-1-1 0,1 0 0,-1 1 252,-4 1-2337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9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1 120 6249,'0'0'2315,"0"0"-1584,0 0-547,0 0 214,17-2 65,5 1-287,-2-1 37,0 0-1,0-1 1,0-1-1,3-2-212,39-14 1245,9-6-1245,-12 5 57,17-4-57,-66 24-625,0-2 0,0 2 0,0 0 0,1 0 0,6 1 625,-4 0-2461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35 4721,'0'0'3969,"0"0"-2537,0 0-1018,0 0-62,0 0 34,0 0-214,0-3-86,1 2-63,-1 0 1,0-1 0,0 1-1,0 1 1,0-2-1,0 1 1,0 0 0,-1 0-1,1 0 1,0 0-1,-1-1 1,1 2-1,0-1 1,-1-1 0,0 2-1,1-2 1,0 2-1,-1-1 1,0 0 0,0 0-1,1 0 1,-1 0-1,0 1 1,0-1 0,1 1-1,-1-1 1,0 0-1,0 1 1,0-1 0,0 0-1,0 1 1,0 0-1,-1-1 1,2 1 0,-1 0-1,-1 0 1,1 0-1,0 0 1,0-1-1,0 1 1,0 0 0,-1 1-24,-3-2 37,0 1 0,-1 0 0,1 0 0,0 1 0,0-1 0,0 1 0,0 1 1,0-1-1,0 1 0,0-1 0,0 2 0,0-2 0,-2 3-37,2 1-11,0-2-1,-1 2 1,1-1 0,1 1 0,-1 0-1,1 0 1,0 1 0,0-1-1,0 1 1,0 1 11,1-2-3,1-1-1,0 1 1,0-1 0,0 1-1,1-1 1,0 1 0,-1 0-1,1 0 1,1 0 0,0 0-1,-1 0 1,1 0 0,1 0-1,-1-1 1,0 1 0,1 0-1,0 0 1,0-1 0,1 2 3,-1-2 22,1-1 0,0 1 0,0-1 0,0 0 0,0 1 0,0-1 1,1-1-1,-1 1 0,1 0 0,0 0 0,0-1 0,0 0 1,0 1-1,0-1 0,1 0 0,-1-1 0,0 1 0,1 0 0,-1-1 1,1 0-1,0 0 0,0 0 0,-1 0 0,3 0-22,-2-1 43,0 1 1,0 0-1,0-1 0,1 0 0,-1 0 0,0 0 0,0-1 1,0 0-1,0 0 0,1 1 0,-2-2 0,1 1 1,0-1-1,0 1 0,0-1 0,0 0 0,2-2-43,-1-1 32,-1 1 0,0-1 1,0 1-1,0-1 0,0 0 0,-1-1 0,0 1 0,0-1 0,0 1 0,-1-1 0,1-3-32,0 0-266,0 1 0,-1-1 0,0 1 0,0-1-1,-1-1 267,-1-25-3935,-4 23 1211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8850,'0'0'1367,"0"0"-735,0 0 1,0 0 117,0 0-298,0 0-95,18 15 68,56 49 107,-69-61-426,-1 1 1,-1 0 0,1-1-1,0 2 1,-1-1 0,0 0 0,0 1-1,0-1 1,-1 1 0,3 4-107,0 3 270,13 35 673,-15-35-551,2 0 0,0 0 0,2 3-392,-7-15 348,0 0 290,0-15 342,-2 0 0,0 0 0,-2-4-980,2 9-20,0 1 0,0-1 0,1 0 0,1 0 0,0-1 0,0 1-1,1 0 1,1-6 20,0 11-3,-1 1 1,1-1-1,0 1 0,0-1 1,1 2-1,0-2 0,-1 2 0,1-1 1,0 0-1,1 1 0,-1-1 1,1 1-1,0 1 0,2-3 3,5-4-101,1 3-1,0-2 1,1 2-1,6-3 102,-11 6-489,1 0-1,-1 2 1,1-1-1,-1 0 1,1 1-1,0 0 1,0 1 0,-1 0-1,1 0 1,0 1-1,6 1 490,13 7-5053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1142 6545,'0'0'1318,"0"0"-805,0 0-300,0 0-63,0 1 6773,2-3-7467,3-4 612,0 1 0,1-1 1,-1 1-1,1 0 0,0 0 1,2 0-69,21-18 149,112-123 391,99-137-540,-115 132 672,120-145 703,-190 228-1012,-28 34-171,1 1 0,28-26-192,-51 56-957,-4 1-1937,-1 0 849,0-2-2868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2 151 3001,'0'0'2393,"0"0"-1252,0 0-470,0 0-35,0 0-78,0 0-215,1 0-212,-1-1-1,0 1 1,0 0-1,0 0 1,0 0-1,0 0 1,0 0-1,0 0 1,0 0-1,0 0 1,0 0-1,0 0 0,0-1 1,0 1-1,0 0 1,0 0-1,0 0 1,0 0-1,0 0 1,0 0-1,0 0 1,0 0-1,0 0 1,0 0-1,-1-1 1,1 1-1,0 0 1,0 0-1,0 0 1,0 0-1,0 0 1,0 0-1,0 0 1,0 0-1,0 0 1,0 0-1,0 0 1,0 0-1,0 0 1,-1 0-1,1 0 1,0 0-1,0 0 1,0 0-1,0 0 0,0 0 1,0 0-1,0 0 1,0 0-1,0 0 1,0 0-1,-1 0 1,1 0-1,0 0 1,0 0-1,0 0 1,0 0-131,41-11 81,0-2 0,-1-2 1,-1-1-1,0-2 1,-2-1-1,19-15-81,-16 13 149,-40 22-148,0 1 0,0 0 0,0-1 0,1 1 0,-1 0-1,0-1 1,1 1 0,-1-1 0,1 1 0,0-1 0,-1 1 0,1-1-1,0 1 1,0-1-1,2 6 7,5 19 110,-1 1 1,-2 0-1,0 0 0,-1 16-117,1 111 118,-5-153-622,0-1-622,-1 0-1449,-3 0-2290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8330,'0'0'1225,"0"0"-523,0 0-102,0 0-145,0 0-257,0 0-11,0 6 447,2 1-462,-1-1 1,2 0 0,-1 1 0,1-1 0,-1 0-1,2 0 1,-1 0 0,1-1 0,0 1 0,0-1 0,2 2-174,13 21 308,14 29 42,-11-16-232,2-2 0,2 0 0,1-2 0,4 2-117,-31-39 30,0 0-1,0 0 0,0 0 1,0 0-1,1 0 0,-1 1 1,0-1-1,0 0 0,0 0 1,0 0-1,0 0 0,0 0 1,1 0-1,-1 0 0,0 1 1,0-1-1,0 0 1,0 0-1,0 0 0,1 0 1,-1 0-1,0 0 0,0 0 1,0 0-1,0 0 0,1 0 1,-1 0-1,0 0 0,0 0 1,0 0-1,0 0 0,1 0 1,-1 0-1,0 0 0,0 0 1,0 0-1,0 0 0,1 0 1,-1 0-1,0-1 0,0 1 1,0 0-1,0 0 1,0 0-1,0 0 0,1 0 1,-1 0-1,0 0 0,0-1 1,0 1-1,0 0-29,3-13 579,-2-28-566,-2 31 108,-6-132 786,1 57-3151,5 29-5311,1 60 2283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21 148 6209,'0'0'1129,"0"0"-713,0 0-247,0 0 272,0 0 33,0 0 38,14 0 133,69 2 537,-80-2-1096,-1 0-1,1-1 1,-1 1-1,0-1 1,1 0 0,-1 0-1,0 0 1,0 0 0,1 0-1,-1 0 1,0 0-1,0-1 1,0 1 0,0-1-1,-1 0 1,1 1-1,0-1 1,-1 0 0,1 0-1,-1 0 1,0 0-1,1 0 1,-1 0 0,0-1-1,0 1 1,0 0 0,-1 0-1,1-1 1,-1 1-1,1-1 1,-1 0-86,3-12 173,-1 0 0,0 0 1,-2 0-1,0-9-173,0 20 40,0 4-27,0-1 0,-1 0-1,1 1 1,0-1-1,-1 0 1,1 1-1,-1-1 1,1 1 0,-1-1-1,1 0 1,-1 1-1,0 0 1,1-1-1,-1 1 1,0-1-1,1 1 1,-1 0 0,0-1-1,1 1 1,-1 0-1,0 0 1,0-1-1,1 1 1,-1 0-1,0 0 1,0 0 0,0 0-1,1 0 1,-1 0-1,0 0-12,-33 0-11,26 0 20,3 1-5,1-1 1,0 1-1,-1 0 0,1 1 0,0-1 0,0 1 0,0-1 1,0 1-1,0 0 0,0 1 0,0-1 0,1 1 0,-1-1 1,1 1-1,0 0 0,0 1 0,0-1 0,0 0 0,-1 3-4,-1 0 16,1 0-1,0 1 0,0-1 0,1 1 1,-1 0-1,1 0 0,1 0 0,0 1 0,0-1 1,0 0-1,1 1-15,-1 3 3,1 0 0,1 1 0,0-1-1,0 0 1,1 0 0,0 0 0,1 0 0,1 0 0,0 2-3,-1-8-8,0 0 0,1 1 1,0-1-1,0 0 0,0 0 0,0-1 1,1 1-1,0-1 0,0 0 0,0 0 1,0 0-1,1 0 0,-1-1 0,1 1 1,0-1-1,0 0 0,0-1 1,3 1 7,2 1-500,-1 0 0,1-1 0,1-1 0,-1 0 0,0 0 0,0-1 0,1 0 0,-1-1 0,1 0 0,2-1 500,0-2-2479,-4-7-1986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0 7074,'0'0'1226,"0"0"-663,0 0-89,0 0 303,0 0-109,0 0-144,-5 1 3497,-15 5-3677,15-3-341,0 1 0,0-1 0,0 1 0,0 0 1,1 0-1,0 1 0,0-1 0,0 1 0,0 0 0,1 0 0,0 0 0,0 1 0,0-1 0,0 1 0,1 0 0,0-1 0,0 1 0,1 0 0,0 0 0,0 0 0,0 1 0,1 4-3,-2 0 18,2 0 0,0 0 0,0 0 0,1 0-1,0 0 1,2 5-18,-2-12 13,1 0 0,-1-1 0,1 1 0,0-1 0,0 1 0,0-1 0,0 0-1,0 0 1,1 0 0,0 0 0,-1 0 0,1 0 0,0-1 0,1 1 0,-1-1-1,0 0 1,0 0 0,1 0 0,2 0-13,0 1-6,1 0 0,0-1 0,0 0 0,-1 0 0,1-1 0,0 0 0,0 0-1,1-1 1,-1 0 0,0 0 0,0 0 0,0-1 0,0 0 0,0-1 0,0 1 0,-1-1 0,1-1 0,0 1 0,0-1 6,0-1-568,-1 1 0,1-1-1,-1 0 1,0 0 0,0-1 0,0 0 0,-1 0 0,0 0 0,0-1 0,0 0 0,2-3 568,1-7-4133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9354,'0'0'1135,"0"0"-851,0 0-252,0 0 37,9 22 45,1-1-64,25 59 993,-1 7-1043,-9-10 1131,-4-14-722,2 0 0,13 22-409,-36-84-48,14 30-1070,-14-30 866,1 1 0,-1-1 0,1 0-1,-1 1 1,0-1 0,1 1 0,-1-1 0,0 1 0,0-1 0,0 1 0,0-1 0,0 1-1,0-1 1,0 1 0,-1-1 0,1 0 0,-1 1 0,1-1 0,-1 1 252,-5 1-2337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0 146 6249,'0'0'2315,"0"0"-1584,0 0-547,0 0 214,22-2 65,5 0-287,-3 0 37,0-1-1,1 0 1,-1-2-1,5-3-212,46-15 1245,12-9-1245,-15 5 57,20-2-57,-79 26-625,-1 1 0,1 0 0,-1 1 0,1 0 0,7 1 625,-4 0-2461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205 43 4721,'0'0'3969,"0"0"-2537,0 0-1018,0 0-62,0 0 34,0 0-214,0-5-86,1 4-63,-1 0 1,0-1 0,0 1-1,0 0 1,0-1-1,0 1 1,0 0 0,0-1-1,-1 1 1,1 0-1,0-1 1,-1 1-1,1 0 1,-1 0 0,1-1-1,-1 1 1,0 0-1,0 0 1,1 0 0,-1 0-1,0 0 1,0 0-1,0 0 1,0 0 0,0 0-1,0 1 1,0-1-1,-1 0 1,1 0 0,0 1-1,0-1 1,0 1-1,-1-1 1,1 1 0,0 0-1,-1-1 1,1 1-1,0 0 1,-1 0-1,1 0 1,0 0 0,-2 0-24,-3 0 37,0 0 0,-1 0 0,1 0 0,-1 1 0,1 0 0,0 0 0,0 0 1,0 1-1,0 0 0,0 0 0,0 1 0,0-1 0,-2 3-37,1 0-11,0 0-1,1 0 1,0 1 0,0-1 0,0 1-1,1 1 1,0-1 0,0 1-1,1 0 1,-1 2 11,2-3-3,0-1-1,0 0 1,1 1 0,0 0-1,0-1 1,0 1 0,1 0-1,0 0 1,0 0 0,1 0-1,-1 0 1,1 0 0,0 0-1,1 0 1,0 0 0,0 0-1,0 0 1,0-1 0,2 2 3,-2-2 22,1-1 0,0 0 0,1 0 0,-1 0 0,1 0 0,0 0 1,0-1-1,0 1 0,0-1 0,1 1 0,-1-1 0,1-1 1,0 1-1,0 0 0,0-1 0,0 0 0,0 0 0,0 0 0,1 0 1,-1-1-1,1 1 0,-1-1 0,1-1 0,1 1-22,-1 0 43,0 0 1,1 0-1,-1-1 0,0 0 0,0 0 0,0 0 0,0-1 1,0 0-1,0 0 0,0 0 0,0-1 0,0 1 1,0-1-1,-1 0 0,1-1 0,-1 1 0,4-3-43,-2 0 32,-1-1 0,1 1 1,-1-1-1,-1 0 0,1 0 0,-1-1 0,0 1 0,-1-1 0,0 0 0,0 0 0,1-4-32,0 0-266,-1 1 0,0-1 0,0 1 0,-2-1-1,1-1 267,-3-31-3935,-3 29 1211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00.4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8850,'0'0'1367,"0"0"-735,0 0 1,0 0 117,0 0-298,0 0-95,22 18 68,69 61 107,-86-75-426,0 0 1,-1 1 0,1 0-1,-1 0 1,0 0 0,0 0 0,0 1-1,-1 0 1,0-1 0,2 7-107,2 3 270,14 41 673,-16-41-551,1 0 0,0 0 0,2 2-392,-7-16 348,-1-1 290,-1-19 342,-1 1 0,-1 0 0,-1-5-980,1 11-20,1 0 0,0-1 0,1 1 0,0 0 0,1 0 0,0-1-1,1 1 1,2-8 20,-2 14-3,2 1 1,-1-1-1,0 1 0,1 0 1,0 0-1,1 0 0,-1 0 0,1 1 1,-1-1-1,2 1 0,-1 0 1,0 0-1,1 0 0,3-1 3,6-5-101,0 1-1,1 0 1,0 2-1,8-4 102,-12 7-489,-1 1-1,0 0 1,1 1-1,-1 0 1,1 1-1,0 0 1,-1 0 0,1 2-1,0-1 1,-1 1-1,9 2 490,15 8-5053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3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46 7114,'0'0'1753,"0"0"-1011,0 0-81,0 0 97,0 0-248,-5-9 190,3 4 3648,33-2-3818,0 2 0,0 0 0,1 3 0,0 0-530,7-1 141,185-5 756,11 10-897,-46 0 414,-112-4-325,-22 0-874,50 6 785,-104-4-186,17 3-1256,-10 3-4193,-8-2 990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4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 7682,'0'0'2750,"0"0"-1397,0 0-221,0 0 131,0 0-301,0 0-459,0 0-462,0 0 0,0-1 0,0 1 0,0 0 0,1-1 0,-1 1 0,0 0 0,0-1 0,0 1 0,0 0 0,1 0 0,-1-1 0,0 1 0,0 0 0,0 0 0,1-1-1,-1 1 1,0 0 0,1 0 0,-1 0 0,0 0 0,0-1 0,1 1 0,-1 0 0,0 0 0,1 0 0,-1 0 0,0 0 0,1 0 0,-1 0 0,0 0 0,1 0 0,-1 0 0,1 0-41,89-10 1525,1 4 1,-1 5-1,6 3-1525,20-1 511,428-1 41,-535 5-9103,-8-5 2891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5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0 6753,'0'0'4861,"0"0"-2959,0 0-722,0 0-18,0 0-375,45 23 713,-2 5-1133,-1 3 1,-2 1-1,-1 2 0,-2 1 0,-1 3 1,-2 0-1,-1 3 0,21 36-367,-49-70 28,-1 1 0,0-1 0,-1 1 0,1 0 1,-2 0-1,1 0 0,-1 0 0,0 1 0,-1-1 0,0 1 0,0 0-28,-1-4 59,0 1 0,0-1 0,-1 0 0,0 1 0,0-1 0,0 0 0,0 0 0,-1 0 0,0 0 0,0 0 0,0 0 0,-1 0 0,0 0 0,1-1 0,-2 1 0,1-1 0,-3 2-59,-19 19 401,-1-2 0,-1-1 0,-2-1-1,-21 11-400,-126 66 929,140-80-752,31-15-260,-88 41 177,52-31-2652,40-13 2111,1 0 297,0 0 1,0 0 0,0 0 0,0 1 0,0-1 0,-1 0 0,1 0 0,0 0 0,0 0 0,0 0 0,0 0-1,0 0 1,-1 0 0,1 0 0,0 0 0,0 0 0,0 0 0,0 0 0,0 0 0,-1 0 0,1 0 0,0 0 0,0-1-1,0 1 1,0 0 0,0 0 0,-1 0 0,1 0 0,0 0 0,0 0 0,0 0 0,0 0 0,0 0 0,0 0-1,0-1 1,0 1 0,0 0 0,-1 0 0,1 0 0,0 0 0,0 0 0,0 0 0,0-1 0,0 1 0,0 0-1,0 0 1,0 0 0,0 0 0,0 0 0,0-1 0,0 1 0,0 0 0,0 0 0,0 0 0,0 0 149,-2-10-5956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6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58 7242,'0'0'1672,"0"0"-417,0 0 277,0 0-297,0 0-333,0 0-210,-25-8-79,-77-24-5,84 27-322,0 1 0,0 1 0,0 1 0,-1 0 0,1 1 0,-1 1 0,1 1 0,-1 1-286,-36 1 662,53-4-657,1 1 0,-1 0 0,1 0-1,-1 0 1,0 1 0,1-1 0,-1 0 0,1 0-1,-1 1 1,1-1 0,-1 1 0,1 0-1,0-1 1,-1 1 0,1 0 0,0 0 0,-1 0-1,1 0 1,0 0 0,0 0 0,0 0 0,0 0-1,0 0 1,0 0 0,0 1 0,0-1-1,0 0 1,0 1 0,1-1 0,-1 1 0,1-1-1,-1 1 1,1-1-5,-1 4-36,1 0-1,0 0 1,0 0-1,0 0 0,1 0 1,-1 0-1,1 0 1,0 0-1,1 0 1,-1-1-1,1 2 37,11 22-24,0-1-1,1 0 1,2-1-1,9 11 25,40 70-35,-56-89 115,-1-1 1,-1 1-1,-1 1 1,0-1-1,-1 1 1,-1 0-1,-1 0 1,-1 1-1,0-1 1,-2 1-1,0-1 0,-3 18-80,2-33 52,0 0-1,0 0 0,-1 1 0,0-1 1,0 0-1,0-1 0,0 1 0,0 0 1,-1-1-1,1 1 0,-1-1 0,0 0 0,0 1 1,-1-2-1,1 1 0,0 0 0,-1-1 1,0 1-1,0-1 0,1 0 0,-1 0 0,-1-1 1,1 1-1,0-1 0,0 0 0,0 0 1,-1 0-1,1-1-51,-21 5 58,0-2 1,0-1-1,0-1 1,-13-2-59,18 1-23,-19 2-201,26-1-279,-1-1 1,0 0 0,1 0 0,-1-1 0,-1-1 502,11-1-902,6 2-7094,11-2 2071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6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448 227 4153,'0'0'4238,"0"0"-2401,0 0-827,0 0 305,0 0-50,0 0-520,-1-22-333,-7-72-26,7 89-317,0 0 0,0 0 0,-1 0 0,0 0 1,0 1-1,0-1 0,0 0 0,-1 1 1,1 0-1,-1-1 0,-1 1 0,1 0 0,0 1 1,-1-1-1,0 0 0,0 1 0,0 0 1,0 0-1,0 0 0,0 1 0,-1-1 0,-3 0-69,-2-1 132,-1 0 0,1 1-1,-1 1 1,0-1-1,0 2 1,0-1-1,0 2 1,-5-1-132,2 1 11,1 0 1,0 1-1,0 0 1,-1 1 0,1 1-1,1 0 1,-3 1-12,8-1-14,0 0 1,0 1 0,0 0 0,1 0 0,-1 1 0,1 0-1,0 0 1,1 0 0,-1 0 0,1 1 0,0 0-1,-3 6 14,-2 3-5,0 0 0,2 1-1,0 0 1,0 0 0,2 1-1,0 0 1,1 0 0,1 1-1,0-1 1,1 1 0,1 0-1,1 0 1,1 0 0,0 0-1,1 4 6,0-17-5,-1 1-1,1-1 1,0 0-1,0 0 0,0 0 1,1 0-1,0 0 0,0 0 1,0-1-1,0 1 1,1 0-1,0-1 0,0 0 1,0 0-1,1 0 0,-1 0 1,1 0-1,0-1 1,0 1-1,0-1 0,0 0 1,1 0-1,-1-1 0,1 1 1,0-1-1,1 0 6,7 3-24,1-1 0,0 0 0,0-1-1,0 0 1,0-1 0,0-1 0,0-1 0,1 0-1,1 0 25,-11-1-22,1 0-1,0-1 1,0 0-1,-1 1 1,1-2-1,-1 1 1,1-1-1,-1 0 1,0 0-1,0 0 1,0 0-1,-1-1 1,1 0-1,-1 0 1,0-1-1,0 1 1,0-1-1,-1 1 1,1-1-1,-1-1 1,-1 1-1,1 0 1,-1-1-1,1 0 23,6-15-461,-1-1 0,-1 0 0,0-1 0,-2 1-1,1-15 462,-1-5-3215,-2 0 0,-3-30 3215,0 55-1177,0-19-3488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7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0 720 6129,'0'0'2382,"0"0"-1208,0 0-423,0 0 103,9-30-183,17-64 1000,35-80-1671,-44 134 359,1 1-1,1 1 1,3 1-1,0 0 1,3 2-1,1 1 1,1 1-1,2 1 1,1 2-1,17-12-358,-45 39 12,1 1 0,0 0 0,1-1 0,-1 1 0,0 1 0,1-1 0,-1 0 0,1 1 0,-1 0-1,1-1 1,0 2 0,0-1 0,-1 0 0,1 1 0,0-1 0,0 1 0,0 0-12,-1 1 7,-1 0-1,0 0 1,1-1-1,-1 1 1,0 1-1,1-1 1,-1 0-1,0 1 1,0-1-1,0 1 1,0-1-1,-1 1 1,1 0-1,0 0 0,-1 0 1,1 0-1,-1 0 1,1 0-1,-1 0 1,0 1-1,0-1 1,0 0-1,0 1 1,-1-1-1,1 1-6,10 35 187,-1 0-1,-2 0 0,-2 1 0,-2 0 1,-1 6-187,-1 201 209,-4-126-331,2-112-30,0-1-1,0 0 0,-1 1 1,1-1-1,-2 0 1,1 0-1,-1 0 0,0 0 1,-3 5 152,4-10-219,0 0-1,-1-1 1,1 1 0,0 0 0,-1-1 0,1 0 0,-1 1-1,0-1 1,0 0 0,1 0 0,-1 0 0,0 0 0,0 0 0,0 0-1,0 0 1,0-1 0,0 1 0,0-1 0,0 1 0,0-1-1,0 0 1,0 0 0,0 0 0,-1 0 0,1 0 0,0-1-1,0 1 1,0 0 0,0-1 0,0 0 0,0 1 0,0-1-1,0 0 1,1 0 0,-1 0 0,0-1 219,-31-18-6353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7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7402,'0'0'4144,"0"0"-3623,0 0-521,0 0 144,0 0 32,0 0-48,214 7-128,-153-7-64,-7 0-408,-5 4-529,1 13-703,-12 3-689,-11 1-2063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17:58:27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0 925 7034,'0'0'2336,"0"0"-932,0 0 91,3-32-56,17-342 2150,-21 319-3000,0 13-71,2-1 0,1 1 0,2 1 1,4-15-519,-5 44 31,0 0 0,1 0 1,0 1-1,0-1 0,1 1 1,1-1-1,0 2 0,1-1 1,0 1-1,0 0 1,1 0-1,1 1 0,-1 0 1,1 0-1,1 1 0,7-4-31,-3 3-7,0 1 0,1 1 0,0 0 0,0 1 0,0 1 0,1 0 0,0 1 0,0 1 0,0 1 0,0 0 0,1 1 0,-1 0 0,0 2 0,1 0 0,15 3 7,-29-3 9,1 0-1,0 0 1,-1 0 0,1 1-1,0-1 1,-1 1 0,0 0-1,1 0 1,-1 0 0,0 1-1,0-1 1,0 1 0,-1 0-1,1-1 1,-1 1 0,1 1-1,-1-1 1,0 0 0,0 0-1,0 1 1,-1-1-1,1 1 1,-1 0 0,0-1-1,0 1 1,0 0 0,0 0-1,-1-1 1,0 1 0,0 0-1,0 2-8,1 2 102,-1-1-1,0 1 0,0 0 1,-1-1-1,0 1 0,-1 0 1,0-1-1,0 0 0,0 1 1,-1-1-1,0 0 0,0 0 1,-1 0-1,0-1 0,-2 3-101,-7 6 122,-1-2 0,0 0 0,-1 0 0,0-1 0,-1-1 0,-9 5-122,15-11-291,0 1 1,0-2-1,-1 1 1,0-1-1,1-1 1,-1 0-1,-1 0 1,1-1-1,0-1 0,-1 0 1,-9 0 290,17-1-463,0-1 0,1 1 1,-1-1-1,0 0 0,1 0 1,-1 0-1,0 0 0,1-1 1,0 1-1,-1-1 0,1 0 1,0 0-1,0 0 0,0 0 0,0-1 1,0 1-1,0-1 0,1 0 1,-2-1 462,-23-30-10112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8:40:44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1145 298 1632,'1'-5'16897,"-2"1"-17720,-5-9 924,-1 0 0,0 1 0,-1 0 0,0 0 0,-1 0 0,-1 1 0,0 1 0,0 0-1,-16-12 1,8 8-44,-1 2 0,-1 0 0,0 1 0,0 1-1,-28-9 1,-19-3 77,0 4 1,-105-17-1,113 29 61,0 3-1,-103 7 1,151-3-191,0 0-1,0 1 1,0 1 0,0 0 0,0 0 0,1 1-1,-1 0 1,1 1 0,0 0 0,0 0-1,1 1 1,-16 13 0,13-8 3,0 0 0,1 2 0,1-1 1,0 1-1,0 1 0,2 0 0,-15 29 1,10-10 20,1 0 0,2 1 0,1 0 0,2 0 0,1 1 1,2 0-1,0 51 0,3-56-7,2-1-1,1 0 1,2 1 0,1-1-1,9 32 1,18 55 390,24 68-52,-47-162-325,2-1 0,0 1 0,0-1 1,2-1-1,1-1 0,19 23 1,-17-25 41,0 0 0,1-1 1,0-1-1,2 0 1,-1-2-1,2 0 1,0-1-1,0-1 1,1-1-1,0 0 0,1-2 1,0 0-1,1-2 1,-1-1-1,1 0 1,0-2-1,0 0 0,27-2 1,-39-1-34,1 0 1,-1-2 0,0 1-1,0-1 1,0-1-1,0 0 1,0-1-1,-1 0 1,1 0 0,-1-1-1,0-1 1,-1 1-1,1-2 1,15-13-1,42-32 155,-2-2 0,-3-3 0,70-83-1,-124 129-99,0-1 0,0 0 0,-1 0-1,-1-1 1,0 0 0,0 0 0,-2-1 0,0 1-1,0-1 1,3-26 0,-3-9 175,-3-89 0,-2 71-229,-2 33 37,-2 1-1,-1 0 1,-1 1 0,-2-1-1,-2 1 1,0 1 0,-30-55-1,34 73-70,0 0 0,-1 0 0,0 1 0,-1 1 0,0-1 0,-1 1 0,0 1 0,0 0 0,-1 0 0,-23-14-1,19 16-293,0 1-1,0 0 0,-1 1 1,0 0-1,0 2 0,0 0 1,0 0-1,-1 2 0,-29-2 0,-79 6-3603,34 8-1960,-11 10-6138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8:43:24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 8586,'0'0'2019,"-11"-3"4079,7 3-6482,0 18 437,1-1-1,0 0 0,1 1 0,1 0 0,1-1 0,2 28 1,0 5-61,-2-42 22,1 0 0,0-1 0,1 0 1,0 1-1,0-1 0,1 0 0,-1 0 0,2 0 0,-1 0 1,8 10-1,0 0-9,2 0 1,24 25-1,-26-33 7,2-1 1,-1 1 0,1-2-1,1 0 1,-1 0-1,1-1 1,0-1-1,0-1 1,29 6-1,-8-3 87,1-3-1,1 0 1,-1-3-1,0-1 1,46-5-1,-53-1 31,0 0 0,0-2 1,45-20-1,-40 15 147,67-17 1,-28 17 14,1 3 0,0 3 0,116 4 0,-169 5-219,-1 1 0,1 1 1,-1 1-1,1 1 0,31 13 0,94 52 92,-136-64-114,0 0 0,-1 0 0,0 1 0,0 0 0,-1 0 0,0 1 0,0 1 0,-1-1 0,0 1 0,-1 0 0,0 0 0,5 12 0,-2-1 16,-1 0-1,0 0 1,-2 1-1,0 0 1,3 33-1,-8-47 13,1 11 34,-1-16 189,-1-8 327,0 5-635,13-18-398,1-1 396,1 1 0,1 0 0,0 1 1,2 0-1,0 2 0,1 0 0,0 1 0,1 1 0,0 1 0,1 1 1,1 0-1,0 2 0,31-10 0,-21 10 29,0 1-1,1 1 1,0 1-1,43-1 1,140 7 97,-102 2 64,174 1 243,236-4 488,-433-7-535,1-4 0,-2-4 0,0-4 0,-1-4 0,96-40 0,-157 53-222,1-1 0,-2-2 0,0-1-1,-1-1 1,29-22 0,-40 26-304,0-1 0,-2 0 0,1-1 0,-2-1 0,0 0 0,-1 0 0,0-1 0,-1-1 0,11-24 0,-19 36-655,-1 0 0,0 0 0,1 0 1,-1 0-1,-1 0 0,1-10 0,-1 7-4453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8:43:42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491 198 7017,'0'0'10112,"0"-44"-9725,0 37-371,-1 1 1,0-1-1,0 0 1,-1 0-1,0 1 1,0-1-1,0 1 1,-1 0-1,0-1 0,0 1 1,-1 0-1,0 1 1,0-1-1,0 1 1,-1 0-1,1 0 1,-1 0-1,0 0 1,-7-4-1,8 6-13,-1-1-1,1 1 0,-1 1 1,1-1-1,-1 0 1,0 1-1,0 0 0,0 0 1,0 1-1,0-1 0,-9 0 1,-61 0-46,39 3-27,32 0 70,0-1 1,0 1-1,0 1 0,0-1 0,0 0 1,1 1-1,-1 0 0,0 0 1,1 0-1,-1 0 0,1 1 0,0-1 1,0 1-1,0 0 0,-4 4 0,-43 55-9,41-50 9,-7 10 17,1 1 1,2 1 0,0 0-1,1 0 1,2 1-1,0 1 1,2 0-1,0 0 1,2 1 0,-3 29-1,5-7 58,1-1 0,7 83-1,-2-123-62,-1 0-1,2 0 1,-1 0-1,1 0 1,0 0-1,1-1 1,0 1-1,0-1 1,8 10-1,-3-4 19,1-2 0,0 1 0,0-2 0,18 15 1,-24-22-21,0 0 0,1-1 0,-1 1 0,0-1 0,1 0 0,0 0 0,-1-1 0,1 1 0,6 0 0,-8-2-14,-1 1 0,1-1 0,-1 0 0,1 0 0,-1 0 0,1 0 0,-1 0 0,1-1 0,-1 1 1,1-1-1,-1 0 0,0 0 0,1 1 0,-1-1 0,0-1 0,0 1 0,0 0 0,1-1 0,2-2 0,17-16 206,-1-2 0,-1 0 0,-1-1 1,-1-1-1,-1 0 0,-1-2 0,-2 0 0,0 0 1,15-44-1,-19 26 51,-1-1 1,-3 0-1,-1 0 0,-4-88 1,-1 131-261,0 0-176,0-1-1,-1 1 1,0-1-1,1 1 1,-1 0-1,0-1 1,0 1-1,0 0 1,-1-1-1,1 1 1,0 0-1,-1 0 1,0 0 0,1 0-1,-1 1 1,0-1-1,0 0 1,0 1-1,0-1 1,0 1-1,0 0 1,-4-2-1,-17-11-5351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8:44:08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2540 311 6849,'0'0'11936,"-31"0"-10163,21-2-1710,0 0 0,-1 0 0,2-1 0,-1 0 0,0-1 0,0 0 0,1-1 0,-15-9 0,-27-11 143,-110-29 444,91 32-315,-93-41-1,126 47-87,0 2 0,-1 1 0,-57-11-1,-122-9 257,106 25-113,-140 8-1,102 2-359,88 1-19,1 3-1,-1 2 0,-78 20 1,112-21-11,-14 3-22,-48 17 0,29-2-33,2 3 1,-71 45 0,103-56 31,0 2 1,2 1-1,0 1 1,1 1-1,1 1 1,1 0-1,-24 36 1,33-41 5,1 1 1,1 0 0,0 0-1,2 1 1,0 0 0,1 1-1,1 0 1,1 0 0,1 0-1,1 1 1,-1 33 0,3-16 10,1-2 9,7 71-1,-4-94 8,0 0-1,0 0 0,2-1 0,-1 1 0,2-1 0,0 0 0,0-1 0,13 19 0,-3-11 25,1 0-1,0-1 0,2-1 1,0 0-1,1-1 1,0-2-1,1 0 1,1-1-1,1-1 0,0-1 1,0-1-1,1-1 1,49 13-1,16-3 203,1-3-1,146 8 1,-164-19-165,724 25 513,-762-32-541,0-2 0,0-1-1,-1-2 1,1-1 0,-1-1 0,-1-2 0,38-17 0,48-38 182,0 0-89,-77 43-36,0-2 0,-2-1-1,49-40 1,-2 0 105,-72 54-160,-1 0 0,-1-1 1,0 0-1,-1 0 0,0-2 0,-1 1 0,10-20 0,-3 4 41,-2 0 0,20-56 0,-31 76-58,-1-1-1,-1-1 0,1 1 1,-2 0-1,1-1 1,-1 1-1,-1-1 1,0 1-1,0 0 1,-1-1-1,-1 1 1,0-1-1,0 1 1,-1 0-1,0 0 1,0 0-1,-1 0 1,-1 1-1,0 0 0,0 0 1,-1 0-1,0 0 1,0 1-1,-10-10 1,-6-4-258,-1 0-1,-1 2 1,-1 1 0,-35-21-1,-115-53-7892,104 59-29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8:54:44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507 647 2785,'0'-5'12004,"0"-22"-11770,0-217 89,0 232-304,-2-1-1,0 1 1,0-1 0,-1 1-1,-1 0 1,0 0 0,-1 1-1,0-1 1,-9-14 0,1 3 77,-2 1 0,-1 0 0,-25-27 0,21 30-63,-1 1 0,-1 1 1,-1 1-1,-26-14 0,39 26 16,1 0 0,-1 1-1,0 1 1,0 0 0,0 0-1,0 1 1,0 0 0,0 0 0,0 2-1,0-1 1,-17 3 0,23-2-46,1 0 1,-1 0 0,1 0 0,0 0 0,-1 1 0,1-1 0,0 1 0,0 0 0,0 0 0,0 0 0,0 0 0,1 0-1,-1 1 1,1-1 0,-4 5 0,1 0-1,0 0 1,1 0-1,0 0 0,1 0 0,-1 1 0,-2 10 0,-1 9 25,2-1 0,-5 53 0,5 194 113,7-159-96,0-76 28,3-1 0,1 0 0,1 0-1,2 0 1,2-1 0,29 65 0,-35-89-65,1-1-1,0-1 1,0 1 0,1-1 0,0 0-1,1 0 1,14 12 0,-17-17-6,0-1 0,0 0 0,1 0 0,-1 0 0,1-1 1,0 0-1,0 0 0,1-1 0,-1 0 0,0 0 0,1 0 0,-1 0 0,1-1 1,0-1-1,7 1 0,-7-1 15,0 0 1,0 0-1,0-1 0,0 0 1,0-1-1,-1 1 1,1-1-1,0-1 0,-1 1 1,1-1-1,-1 0 0,0-1 1,0 1-1,0-1 1,0 0-1,-1-1 0,0 1 1,0-1-1,0 0 1,0-1-1,-1 1 0,0-1 1,4-7-1,-6 10-12,18-28 106,25-51-1,-40 69-81,0 0-1,-1 1 1,0-1-1,-1-1 1,-1 1 0,0 0-1,0-24 1,7-215-82,-4 145-3562,-5 67-1727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11:47:05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924 360 2537,'0'-3'14051,"0"0"-14906,-2-5 889,0 1 0,0 0 0,-1 0 1,1 0-1,-2 0 0,1 1 0,-1-1 0,0 1 1,0 0-1,-1 0 0,1 0 0,-1 1 1,-10-9-1,-9-12 43,9 9-5,0 1 0,-2 0 0,0 2 1,0 0-1,-1 1 0,-1 0 0,-34-16 0,6 7 70,-2 2 0,-56-16 0,77 30-92,0 1 0,0 1 0,0 2 1,-1 1-1,-31 2 0,10 0-15,42 0-38,1 0 1,-1 1-1,1 0 0,0 0 1,0 1-1,0 0 0,0 0 1,0 0-1,0 1 1,1 0-1,0 0 0,0 1 1,0 0-1,0 0 0,-7 9 1,1-1-6,0 1 0,2 0 1,-1 0-1,2 1 0,-14 26 1,17-19 0,0-1 0,1 1 0,2 1 0,0-1 0,1 0 0,1 1 0,1-1 0,4 24 0,-2 19-2,-2-50 17,2 1 1,0-1 0,1 0-1,1 0 1,0 0-1,7 17 1,44 89 92,-22-52-72,-27-58-16,0 0 0,0 0-1,1-1 1,0 0-1,1 0 1,0-1-1,0 0 1,1 0-1,15 11 1,6 1 57,60 31 0,-6-4 39,-73-43-41,0-1 1,0 0-1,0 0 0,0-2 0,1 1 1,-1-1-1,1-1 0,-1 0 0,1-1 1,0 0-1,16-2 0,10 1-32,-31 0-15,0-1 1,0 1-1,0-1 0,0-1 1,0 1-1,0-1 0,0 0 1,-1 0-1,0-1 0,0 0 1,0 0-1,0-1 0,6-5 1,-1 0 13,-1 0 0,1-1-1,-2 0 1,0 0 0,13-21 0,-19 20 78,1-1-1,-2 0 0,0 0 1,0 0-1,-2 0 1,1 0-1,-3-24 1,1 8-126,1-16 236,1 10 142,-1-1 1,-1 1 0,-2 0-1,-2 0 1,-12-44 0,15 70-377,-12-35 102,-21-44 0,29 75-177,-1 0 0,0 1 0,-1 0 0,0 0 0,-1 0 0,0 1 0,-20-17 0,20 22-197,0 1 0,-1 0-1,0 0 1,0 1 0,0 1-1,-1-1 1,1 2-1,-1-1 1,0 2 0,0-1-1,0 2 1,1-1 0,-19 3-1,-3-3-1326,-50 0-3970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11:48:2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2185 155 8890,'0'0'8486,"-24"-3"-6573,-82-32-1555,11 3-157,-84-20 266,126 41-282,0 2 1,-79-2-1,-112 10 22,125 2-194,-196 13 22,43 2 2,255-14-55,0 0 0,0 1 0,1 0 0,-1 2 0,-23 8 0,18-5-4,0-1 0,-25 4-1,37-9 15,0 1 1,0 1-1,0 0 0,0 0 0,-15 10 0,-23 10-17,-16 10-1,44-21 20,-3 14-84,0-1 47,13-16 33,0 0 0,1 1 0,0 0 0,1 0 0,0 1 0,1 0 0,-9 23 0,0-6 5,11-18 4,0 0 1,1 0-1,0 1 1,0-1-1,1 1 1,1-1-1,-2 19 1,3 86-2,2-60 2,0-49 2,0 1 0,0-1 0,1 1 0,-1-1-1,2 0 1,-1 1 0,1-1 0,0 0 0,0-1-1,1 1 1,0 0 0,10 11 0,5 5 20,44 40 0,-32-34-8,-14-14 55,1 1 0,1-2 0,0 0 0,1-2 0,36 18 0,112 36 456,-63-28-305,-44-17-59,0-3 0,2-2 1,0-3-1,121 8 1,-54-14 21,141-11 0,-216-2-153,78-19-1,-83 11 6,-2-3 0,0-1-1,67-37 1,-16 7-14,-87 41-5,-1 0 0,0-1 0,-1 0-1,0-1 1,0 0 0,-1-1 0,0 0 0,12-17 0,-7 6 43,0-2-1,-2 0 1,-1 0 0,0-1 0,10-37 0,-7 0 55,-2-2 0,-2 1 0,-4-1 0,-1-93 0,-5 145-9,0 0 1,-1 0-1,0 0 1,0 0 0,-1 0-1,-1 0 1,0 0-1,-8-19 1,7 23-146,-1 0 1,1 0-1,-2 1 0,1-1 1,0 1-1,-1 1 0,0-1 0,-1 1 1,1 0-1,-1 0 0,0 1 1,0 0-1,-13-5 0,-93-36-5158,49 27-1698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11:48:57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1076 1688,'-8'-5'11692,"-27"-15"-10365,14 11-630,17 7-586,0 0 0,0 0 1,0 1-1,-1-1 1,1 1-1,0 0 0,0 0 1,-7 0-1,11 1-3,0-2-36,0 1 0,145 20 1409,-85-14-1426,75-5 1,31 1 683,141 2-482,-158-6-220,-42-2-30,111-19-1,-188 20-3,4-2 8,-1 0 0,0-2 0,0-2 0,-1-1 0,0-1 0,-1-2 0,-1-1 0,48-31-1,-71 40 10,1 1 0,-1-2 0,0 1 0,0-1 0,-1 0 0,0 0-1,0-1 1,-1 1 0,0-1 0,0-1 0,4-10 0,-5 6 19,0-1 1,-1 0 0,0-1 0,-1 1 0,-1 0 0,0-25 0,0 24-6,-1 0 0,-1-1 0,0 1 0,-1 0 0,0 0 0,-1 0 0,-1 1 0,0-1 0,-2 1 0,1 0 0,-1 0 0,-1 0 0,-1 1 0,0 0 0,-16-20 0,-2 5 106,-1 1 0,-1 1 0,-1 1-1,-1 2 1,-1 1 0,-42-22 0,-14-2 343,-113-40 1,135 64-258,-2 4 1,-109-17 0,129 26-252,-6 3 31,-1 2 0,-95 6 1,45 1 87,-238-3 103,338 0-204,1 1 1,-1-1-1,1 1 0,-1 0 0,1 0 0,-1 1 0,1-1 0,0 1 1,0 0-1,0-1 0,0 1 0,0 1 0,0-1 0,1 0 0,-1 1 1,1-1-1,-1 1 0,-3 5 0,-4 8-41,0-1 1,-11 25-1,9-18 57,4-5-31,1 0 0,0 0 0,1 0 0,1 1 0,-3 24 0,-9 95-2,16-121 16,-17 277-25,18-258-54,1 0 0,1-1 0,12 53-1,-11-76 33,0 0 0,0 0 0,1-1 0,0 1 0,1-1 0,0 0 0,1-1 0,0 1 0,1-1-1,-1 0 1,2 0 0,-1-1 0,1 0 0,18 13 0,-18-16-988,0 1 0,0 1 0,-1-1 0,1 1 1,-1 0-1,10 14 0,-4 3-4981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3:51:36.301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3:51:36.776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1 0,'0'0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3:51:53.661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2774 286,'-26'-1,"0"-2,0 0,0-2,1-1,-42-14,-121-61,137 57,-21-7,-115-36,142 55,0 3,-1 1,-92-4,-753 12,387 2,496-2,0 0,0 0,-1 1,1 0,0 0,0 1,0 0,0 0,1 1,-1 0,0 0,1 1,0 0,0 0,0 1,1-1,-1 2,1-1,0 1,1 0,-1 0,1 0,-6 11,-57 77,35-51,-41 73,65-99,1 1,0 0,1 0,1 1,1 0,1 0,1 0,-2 20,2-3,1-1,2 1,1 0,2-1,9 44,-9-72,0-1,1 1,-1-1,1 1,0-1,1 0,-1-1,1 1,0-1,1 0,-1 0,1 0,10 5,12 8,50 22,-65-34,7 2,0-2,0-1,0 0,1-1,0-2,-1 0,37-1,48 5,-11 9,-27-4,128 5,-30-5,-38-1,112 18,-156-16,108 4,-92-15,240-5,-278-4,-1-3,0-2,104-37,-54 15,-73 21,-1-2,-1-1,0-1,46-34,-68 42,0-1,-1 0,0-1,-1 0,-1 0,1-2,-2 1,0-1,-1 0,0-1,-1 0,-1-1,0 1,5-25,-4 13,-2 0,0 0,-2-1,-2 0,0 0,-2 1,-7-54,4 68,0 0,0 0,-1 1,-1-1,0 1,-1 1,0-1,-1 1,0 0,0 1,-2 0,1 0,-1 1,0 0,-23-15,-2 3,0 1,0 1,-2 2,-48-15,-25-1,-5 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3:52:40.473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1686 27,'-228'-13,"19"1,151 11,-426 3,413 2,-83 15,69 6,68-19,0 0,-1-1,1-1,-35 3,40-6,-21-1,1 2,0 1,0 2,-49 13,78-17,0 0,0 1,0 0,1-1,-1 1,0 0,1 0,0 0,-1 0,1 1,0-1,0 1,0-1,1 1,-1 0,0-1,-1 6,1-1,0 0,0 0,0 1,1-1,0 0,0 1,1 9,1-1,0-1,2 1,-1-1,2 0,0 1,10 23,-11-33,0-1,0 0,0 0,1 0,0-1,0 1,0-1,0 0,1 0,-1 0,1 0,0-1,0 0,10 4,3 0,1 0,1-1,21 3,-24-6,0 1,0 1,0 0,20 10,-9-3,0-2,1-1,0-1,1-1,0-1,58 2,10 3,-6-2,0-4,96-7,-43-1,-131 4,0-1,1-1,-1 0,1-1,-1 0,0-1,0-1,0 0,0-1,-1 0,0-2,0 1,0-1,-1-1,17-13,-5 3,1 2,1 1,35-16,21-10,-58 27,-7 6,-1-2,0 0,0-1,17-16,-30 24,0 0,0 0,0 0,0-1,-1 1,1-1,-1 0,0 0,0 1,0-1,-1-1,1 1,-1 0,0 0,-1 0,1-1,0 1,-1 0,0-1,0 1,-1 0,1-1,-1 1,-1-6,1 7,-1 0,1 1,-1-1,1 0,-1 0,0 1,0-1,0 1,0 0,0-1,-1 1,1 0,-1 1,1-1,-1 0,-4-2,-56-19,11 4,31 6,0 2,-2 1,1 0,-1 2,-37-9,32 11,4-1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4:04:38.351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0 5872,'25'-21,"0"2,1 0,0 2,2 1,44-20,-10 5,393-195,-217 111,931-389,-749 352,-204 76,417-132,-303 103,372-126,-54-1,-21-45,-538 231,100-69,135-95,-145 106,323-172,5 49,92-73,-19-41,-92 53,94-70,-323 194,-96 59,-38 22,217-106,262-123,-431 201,-115 71,113-59,-89 63,75-38,-127 59,0 1,1 1,35-8,41-17,-89 31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4:04:39.915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0 1,'358'0,"-354"0,0 0,0 0,-1 0,1 1,-1 0,1 0,-1 0,1 0,-1 1,1-1,-1 1,0 0,0 0,0 0,0 0,0 0,0 1,-1 0,1-1,-1 1,0 0,1 0,-1 0,-1 0,1 1,0-1,-1 0,0 1,0-1,0 1,0 0,0 4,3 15,-2-1,-1 1,-1 0,-3 28,1-16,2 46,-4 57,2-123,0 1,-1-1,-1 0,0 0,-1 0,-11 23,8-23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4:05:16.825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0 8705,'7'-7,"-1"0,1 1,1-1,-1 2,1-1,0 1,0 0,0 1,1 0,11-4,-3 0,596-222,-403 159,675-271,-17-32,-549 222,320-205,543-321,-949 563,97-54,18-38,107-59,-308 187,288-148,-57 13,41-19,-53 52,-50 20,-94 50,329-149,-163 81,-252 113,564-255,99-74,-148 2,-524 313,110-65,128-82,-53 17,257-199,958-648,-1268 873,-176 130,80-68,-110 73,26-22,-52 51,-2-1,0-1,-1-1,-1-2,27-37,-4 10,-43 50,13-14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9T14:05:17.922"/>
    </inkml:context>
    <inkml:brush xml:id="br0">
      <inkml:brushProperty name="width" value="0.05292" units="cm"/>
      <inkml:brushProperty name="height" value="0.05292" units="cm"/>
      <inkml:brushProperty name="color" value="#008C3A"/>
      <inkml:brushProperty name="ignorePressure" value="1"/>
    </inkml:brush>
  </inkml:definitions>
  <inkml:trace contextRef="#ctx0" brushRef="#br0">0 64,'6'-4,"0"1,-1 0,1 0,0 1,0 0,0 0,1 0,-1 1,0-1,1 2,10-1,26-6,-14 1,-1 0,52-1,14-3,-91 9,-1 1,1-1,-1 1,1 0,-1 0,1 0,-1 0,0 1,1-1,-1 0,1 1,-1 0,1 0,-1-1,0 1,0 1,1-1,-1 0,0 1,0-1,2 2,-2 0,1 1,-1-1,0 0,0 1,0-1,-1 1,1-1,-1 1,0 0,0 0,0 0,0 4,1 9,-2 0,0-1,0 1,-2 0,-4 21,0-16,-1-1,0 0,-20 37,-8 21,26-50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0,0-1 0,0 2 0,0-1 0,0 1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0,0-1 1,1 1-1,0 0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0-1,-1 1 1,1 0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1090 114 3001,'0'0'5305,"0"-6"-4842,0 4-410,0 0 0,0 0 0,0-1 0,0 2 0,0-1 0,0 0 0,0 0 0,0 0 0,-1 0 0,0 1 0,1-2 0,-1 1 0,0 1 0,0-1 0,0 1 0,1-2 0,-1 2 0,0 0 0,-3-2 0,1-2 113,-1 2 0,-1 0-1,0 0 1,1 1 0,0-1-1,-6-1 1,-23-9 159,0 3 0,0 1-1,-1 2 1,-41-1 0,-136 13 729,184-1-1004,1 2 0,0 1 0,1 2 0,-1 1 0,1 2 1,-44 29-1,45-22-39,-41 42 0,37-35-7,17-14 21,0 3 0,1-1 0,0 1 0,0 1 0,1 0 0,0 1 0,2 0 0,-13 33 0,10-24-35,-63 135 114,39-91 162,27-60-248,1 1 1,0 0-1,1 0 0,0 1 1,0-1-1,1 2 0,0-1 1,1 1-1,0 0 0,0-1 1,1 2-1,-2 22 0,-2 198 422,1-45 135,5-177-552,0 1 0,1-1 1,0 1-1,0 0 0,0-1 0,2 0 0,-1 0 1,1-1-1,0 2 0,1-2 0,0 1 0,0-2 1,1 2-1,1-2 0,-1 0 0,1-1 0,9 14 0,5 7 8,3-2 0,-1 0-1,2-3 1,0-1-1,1-1 1,39 27-1,-22-24 14,0-2 0,1-2-1,73 22 1,10-14 21,0-7 0,139 1 1,95-24 60,-283-7-52,101-27-1,-152 26-30,-1 0 0,0-3-1,0 0 1,0-2-1,-1-1 1,-1-2 0,39-36-1,-51 41-4,0-2-1,-1 1 0,1-2 1,-2-1-1,0 0 0,0 1 1,-1-2-1,0 0 0,-1 0 1,-1-2-1,0 0 0,0 1 1,4-29-1,-2 0 14,-2-1 0,-1-1 0,-3 0 0,-1-57 0,-2 89-40,0 0 0,-1 0 0,-1 0 0,0 0-1,0 1 1,-2-1 0,1 1 0,-1 0 0,-1 2 0,0-2 0,-1 1 0,-13-22 0,-13-16 25,-64-77 0,81 109-33,-47-56 206,-3 3 1,-2 5-1,-2 3 0,-3 4 0,-150-91 0,161 115-137,22 12-308,-1 1 0,-73-27 0,100 47-247,1 0 0,-1 1 0,0 2 0,0 0 0,-1 1 1,2 0-1,-1 1 0,0 1 0,0 1 0,0 1 0,1 0 1,-25 14-1,-28 26-3637,-3 5-4275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1145 362 968,'0'0'5175,"0"-14"-4833,0 2-299,1 0 239,0 1 0,-1-1 0,0 1 0,0-1-1,-1 1 1,-1 0 0,-3-17 0,2 22-135,1 1 0,-1 0 0,0 0 0,0 0 0,0 0 0,0 2 0,-2-2 0,2 1 0,-1 0 0,-4-2 0,-43-32 425,47 37-542,-26-21 196,-1 3 0,-1 0 0,1 3 1,-3 3-1,1 0 0,0 3 0,0 2 0,-1 2 0,-43-1 0,41 6 123,16 0-287,0 1 1,0 0 0,0 2 0,0 2-1,1-1 1,-1 3 0,-23 10 0,-2 11-35,-58 50 1,82-61-16,-2 3-14,0 3-1,2 1 0,0-1 0,-25 39 0,7-3 169,-32 64-1,65-110-143,0 0-1,1 0 0,1 0 0,0 2 0,0-1 1,1 0-1,0 1 0,1 0 0,-2 23 0,1 12 141,3 71 0,1-51-14,0-59-139,0-1 1,1 0 0,0 1 0,0-1 0,0 0 0,1-1 0,0 1-1,0-1 1,1 0 0,-1 0 0,7 9 0,8 22 92,-9-20-60,0 1 0,2-2 1,0 0-1,0-1 0,1 0 0,24 26 1,92 78 78,-47-49-28,-24-22 10,77 49 0,-48-37 1,-20-19 76,3-2-1,135 52 1,-163-80-74,2-2 1,71 5 0,-42-7-78,-35-6 47,44-4 0,-28 0 126,-44-1-162,-1-2 0,1 1 0,-1-2 0,0 1 0,1-1 0,-2-1-1,1 1 1,0-2 0,-1 0 0,10-12 0,1 2 8,-9 7-26,0 1 0,0 0 0,-1-1 0,0 0-1,0-1 1,-1 0 0,0-2 0,-1 2 0,1-2 0,-2 0 0,1 0-1,-2-1 1,1 1 0,3-20 0,-2 1 8,-2-1 0,-1-1 0,0 1 0,-3 0 1,-2-63-1,0 8-19,1 68-7,0-2 1,-1 2-1,-2-1 1,1-1-1,-1 3 1,-1-2-1,-8-23 1,1 8 3,-2 2 0,0 0 0,-20-31 0,-89-187-8,103 210-1,7 16-19,-3 0 0,1 1 1,-1 1-1,-1 1 0,-24-24 0,-100-92-211,119 121 196,12 7-268,0 3 1,0-1-1,-1 1 1,0 1 0,-22-9-1,26 14-303,0 0-1,0 1 1,0 0-1,-1 1 1,2 0-1,-2 0 1,-7 2-1,-16 6-3654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1556 144 3369,'0'0'3308,"-23"-12"-3033,-114-61 307,107 60 70,-1 1 1,-1 2-1,1 2 1,-51-4-1,-132 9 191,124 4-414,49-1-372,0 4 0,0 1 0,0 3 1,0 3-1,1 1 0,0 3 0,-59 33 0,64-26-9,1 0-1,-48 43 0,65-50 8,1 2 0,0 1 0,1-1 0,1 2 0,0 1 0,-19 35 0,-41 78 289,45-85 61,-44 96 1,66-127-329,1 0 1,0 1 0,0 2 0,1-2 0,1 1 0,0 1 0,1-1 0,1 1 0,-2 35 0,3 48 197,-1-38-33,7 92 1,-3-141-216,1 1 0,1-1-1,0 1 1,0-1 0,1-1 0,1 1-1,8 16 1,53 98 216,-51-107-208,-1-2 0,1 0 0,1-2 0,1 0 0,1-1 0,0-2-1,0 0 1,0-2 0,2-1 0,32 15 0,20 4 17,127 32-1,-102-42 17,0-3-1,169 0 1,-249-18-23,1-1 1,1-1-1,-1-1 0,-1-2 1,0 0-1,1-2 0,31-14 1,-12-2 28,0-2 0,-1-2 0,-1-3 0,0-2 0,-2-1 0,-2-3 0,1-2 0,-3 0 0,-1-3 0,-1-3 0,-1 0 0,-1-1 0,-3-2 1,29-73-1,-42 91-9,-1-2 1,-1-1-1,-1 1 1,-1 0-1,6-64 1,-5-161 322,-8 244-374,1 0 0,-2-1 0,0 2 0,0-2-1,-1 2 1,1-1 0,-2 0 0,1 1 0,-2 1 0,1-1 0,-9-14-1,-7-13 49,-36-47-1,43 68-191,0 0 0,-2 1 0,2 1 0,-2 2 0,0-1-1,0 3 1,-1 0 0,0-1 0,0 3 0,-1 0-1,1 3 1,-1-1 0,-1 1 0,1 2 0,-20-2-1,-136 4-6665,79 1-1377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3745,'0'0'3610,"5"2"-2884,-10-7 2317,-86-53-2392,-130-113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1496 6545,'0'0'1318,"0"0"-805,0 0-300,0 0-63,-1 1 6773,3-3-7467,5-6 612,0 1 0,0 0 1,1 0-1,-1 1 0,1-1 1,3 0-69,26-22 149,148-163 391,130-179-540,-152 173 672,158-189 703,-249 298-1012,-37 44-171,2 2 0,37-34-192,-67 72-957,-7 4-1937,0-3 849,0-1-2868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3 197 3001,'0'0'2393,"0"0"-1252,0 0-470,0 0-35,0 0-78,0 0-215,0 0-212,0 0-1,0 0 1,0 0-1,1 0 1,-1 0-1,0 0 1,0-1-1,0 1 1,0 0-1,0 0 1,0 0-1,0 0 0,0 0 1,0 0-1,0 0 1,0-1-1,0 1 1,0 0-1,0 0 1,0 0-1,-1 0 1,1 0-1,0 0 1,0 0-1,0 0 1,0-1-1,0 1 1,0 0-1,0 0 1,0 0-1,0 0 1,0 0-1,0 0 1,0 0-1,-1 0 1,1 0-1,0 0 1,0 0-1,0-1 1,0 1-1,0 0 1,0 0-1,0 0 1,0 0-1,-1 0 0,1 0 1,0 0-1,0 0 1,0 0-1,0 0 1,0 0-1,0 0 1,0 0-1,-1 0 1,1 0-1,0 0 1,0 0-131,54-14 81,-1-3 0,-1-2 1,0-2-1,-1-2 1,-2-3-1,24-18-81,-21 16 149,-52 30-148,0 0 0,0 0 0,1 1 0,-1-1 0,0 0-1,1 0 1,0 0 0,-1 0 0,1 0 0,0 0 0,0 0 0,0 0-1,0 0 1,1 0-1,1 6 7,8 27 110,-2 0 1,-2 0-1,-1 1 0,0 20-117,0 146 118,-6-201-622,0-1-622,-1 0-1449,-4 0-2290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8330,'0'0'1225,"0"0"-523,0 0-102,0 0-145,0 0-257,0 0-11,0 8 447,2 0-462,1 1 1,-1-1 0,1 1 0,1-1 0,0 0-1,0-1 1,0 1 0,1-1 0,0 1 0,1-2 0,1 3-174,18 28 308,19 38 42,-15-22-232,3-1 0,1-2 0,3-1 0,4 2-117,-40-51 30,1 0-1,-1 0 0,0 1 1,0-1-1,0 0 0,0 0 1,0 0-1,0 0 0,1 1 1,-1-1-1,0 0 0,0 0 1,0 0-1,0 0 0,1 0 1,-1 1-1,0-1 1,0 0-1,0 0 0,1 0 1,-1 0-1,0 0 0,0 0 1,0 0-1,1 0 0,-1 0 1,0 0-1,0 0 0,1 0 1,-1 0-1,0 0 0,0 0 1,0 0-1,1 0 0,-1 0 1,0 0-1,0 0 0,0 0 1,1-1-1,-1 1 0,0 0 1,0 0-1,0 0 1,1 0-1,-1 0 0,0-1 1,0 1-1,0 0 0,0 0 1,0 0-1,1 0-29,3-18 579,-4-35-566,0 39 108,-10-171 786,2 74-3151,6 37-5311,2 78 2283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27 194 6209,'0'0'1129,"0"0"-713,0 0-247,0 0 272,0 0 33,0 0 38,18 0 133,92 3 537,-107-4-1096,0 1-1,1-1 1,-1 1-1,0-1 1,0 0 0,0 0-1,0 0 1,0-1 0,-1 1-1,1-1 1,0 0-1,0 0 1,-1 0 0,1 0-1,-1 0 1,0 0-1,0-1 1,0 1 0,0-1-1,0 1 1,0-1-1,-1 0 1,1 0 0,-1 1-1,0-1 1,0 0 0,0-1-1,0 1 1,0 0-1,-1 0 1,1-1-86,3-16 173,-2 1 0,0-1 1,0 0-1,-2-11-173,0 26 40,-1 4-27,1 0 0,-1 0-1,1 0 1,-1 0-1,1 1 1,-1-1-1,0 0 1,1 0 0,-1 1-1,0-1 1,0 0-1,0 1 1,1-1-1,-1 0 1,0 1-1,0 0 1,0-1 0,0 1-1,0-1 1,0 1-1,0 0 1,0 0-1,0-1 1,0 1-1,0 0 1,0 0 0,0 0-1,0 0 1,0 0-1,0 1-12,-43-2-11,33 1 20,5 1-5,0 0 1,1 0-1,-1 0 0,0 1 0,1 0 0,-1 0 0,1 0 1,0 1-1,0-1 0,0 1 0,0 1 0,0-1 0,1 1 1,-1 0-1,1 0 0,0 0 0,0 0 0,0 1 0,-1 2-4,-1 1 16,1 0-1,-1 0 0,1 1 0,1 0 1,-1 0-1,2 0 0,-1 1 0,1-1 0,1 1 1,-1 0-1,2 0-15,-1 4 3,0 1 0,2 0 0,0-1-1,0 1 1,1 0 0,1-1 0,1 1 0,0-1 0,1 2-3,-1-9-8,0 0 0,0 0 1,1 0-1,0-1 0,0 1 0,1-1 1,-1 0-1,1 0 0,0-1 0,1 0 1,0 1-1,-1-2 0,2 1 0,-1-1 1,0 0-1,1 0 0,0-1 1,3 2 7,3 0-500,-1-1 0,2 0 0,-1-1 0,0 0 0,1-1 0,-1 0 0,1-1 0,0-1 0,-1 0 0,4-1 500,1-4-2479,-7-7-1986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0 7074,'0'0'1226,"0"0"-663,0 0-89,0 0 303,0 0-109,0 0-144,-6 2 3497,-20 5-3677,19-3-341,0 1 0,1-1 0,0 2 0,-1-1 1,2 0-1,-1 1 0,1 0 0,0 0 0,0 1 0,0 0 0,1 0 0,0 0 0,1 0 0,0 0 0,0 1 0,0-1 0,1 1 0,0 0 0,0 0 0,1 0 0,0 0 0,0 7-3,0-1 18,0 0 0,1 1 0,0-1 0,1 0-1,1 1 1,2 6-18,-2-16 13,-1 0 0,1 0 0,1 0 0,-1-1 0,0 1 0,1-1 0,0 0-1,0 0 1,1 0 0,-1 0 0,1 0 0,0-1 0,0 0 0,0 1 0,0-1-1,0-1 1,1 1 0,-1-1 0,4 2-13,1-1-6,-1 1 0,1-1 0,0-1 0,0 0 0,0 0 0,0 0 0,1-1-1,-1-1 1,0 0 0,0 0 0,1-1 0,-1 0 0,0 0 0,0-1 0,0 0 0,0-1 0,0 0 0,0 0 0,0-1 6,0-1-568,0 1 0,-1-1-1,0-1 1,0 1 0,0-1 0,-1-1 0,0 1 0,0-1 0,0-1 0,-1 1 0,3-6 568,2-7-4133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9354,'0'0'1135,"0"0"-851,0 0-252,0 0 37,12 27 45,1 1-64,33 77 993,-1 9-1043,-13-14 1131,-5-16-722,3-2 0,17 29-409,-46-109-48,17 38-1070,-18-38 866,1 0 0,0 0 0,-1-1-1,1 1 1,-1 0 0,1 0 0,-1 0 0,0 0 0,0 0 0,0 0 0,0 0 0,0 0-1,0 0 1,0 0 0,-1-1 0,1 1 0,-1 0 0,0 0 0,0 1 252,-7 1-2337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1 191 6249,'0'0'2315,"0"0"-1584,0 0-547,0 0 214,27-2 65,9-1-287,-4 1 37,0-2-1,-1-1 1,1-1-1,6-4-212,60-21 1245,17-11-1245,-21 8 57,27-5-57,-105 36-625,0-1 0,1 2 0,-1 0 0,1 1 0,10 1 625,-6 0-2461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56 4721,'0'0'3969,"0"0"-2537,0 0-1018,0 0-62,0 0 34,0 0-214,0-6-86,1 5-63,-1-1 1,0 0 0,0 0-1,0 1 1,0-1-1,0 0 1,0 0 0,-1 1-1,1-1 1,0 0-1,-1 0 1,1 1-1,-1-1 1,0 0 0,0 1-1,0-1 1,1 1-1,-1-1 1,-1 1 0,1 0-1,0-1 1,0 1-1,0 0 1,-1 0 0,1 0-1,0 0 1,-1 0-1,1 0 1,-1 0 0,0 0-1,1 0 1,-1 1-1,0-1 1,1 1 0,-1-1-1,0 1 1,0 0-1,1 0 1,-1-1-1,0 1 1,0 0 0,-1 1-24,-5-2 37,0 1 0,-1 0 0,1 0 0,0 1 0,0 0 0,-1 1 0,1 0 1,0 0-1,0 1 0,1-1 0,-1 2 0,0-1 0,-3 3-37,2 1-11,1-1-1,-1 1 1,1 0 0,1 1 0,0 0-1,0 0 1,0 1 0,1 0-1,0 0 1,-1 3 11,3-5-3,0 0-1,1 0 1,0 0 0,0 1-1,1-1 1,0 1 0,0 0-1,0-1 1,1 1 0,1 0-1,-1 0 1,1 0 0,1 0-1,-1-1 1,1 1 0,0 0-1,1 0 1,0-1 0,1 2 3,-1-3 22,1 0 0,0-1 0,0 0 0,0 1 0,0-1 0,1 0 1,0-1-1,0 1 0,0-1 0,1 1 0,0-1 0,-1-1 1,1 1-1,1-1 0,-1 0 0,0 0 0,1 0 0,0-1 0,-1 1 1,1-2-1,0 1 0,0-1 0,0 1 0,3-1-22,-3 0 43,1 0 1,-1 0-1,1-1 0,0 0 0,0 0 0,-1 0 0,1-1 1,0 0-1,-1-1 0,1 1 0,-1-1 0,0 0 1,1-1-1,-1 1 0,0-1 0,0-1 0,4-2-43,-2-1 32,-1 0 0,-1-1 1,1 1-1,-1-1 0,0 0 0,-1-1 0,0 1 0,0-1 0,-1 0 0,0 0 0,1-6-32,0 1-266,-1 1 0,0-1 0,-1 0 0,0 0-1,-1-2 267,-3-40-3935,-5 37 1211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7T23:59:54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8850,'0'0'1367,"0"0"-735,0 0 1,0 0 117,0 0-298,0 0-95,29 24 68,90 79 107,-112-98-426,-1 1 1,0 0 0,0 0-1,0 1 1,-1 0 0,0 0 0,0 0-1,-1 0 1,0 1 0,3 7-107,1 4 270,21 55 673,-23-54-551,1-1 0,1 1 0,3 3-392,-10-22 348,-1-1 290,-1-25 342,-2 1 0,0 0 0,-3-6-980,2 14-20,1 1 0,1-1 0,0 0 0,1 0 0,1-1 0,1 1-1,0 0 1,2-10 20,0 18-3,-1 1 1,1 0-1,1 0 0,-1 0 1,1 1-1,1-1 0,-1 1 0,1 0 1,0 0-1,0 1 0,1-1 1,0 1-1,0 1 0,4-4 3,8-5-101,1 2-1,0-1 1,1 2-1,11-4 102,-18 9-489,1 1-1,-1 1 1,1 0-1,0 0 1,0 1-1,0 1 1,0 1 0,0 0-1,0 0 1,0 2-1,11 1 490,19 12-5053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1496 6545,'0'0'1318,"0"0"-805,0 0-300,0 0-63,-1 1 6773,3-3-7467,5-6 612,0 1 0,0 0 1,1 0-1,-1 1 0,1-1 1,3 0-69,26-22 149,148-163 391,130-179-540,-152 173 672,158-189 703,-249 298-1012,-37 44-171,2 2 0,37-34-192,-67 72-957,-7 4-1937,0-3 849,0-1-2868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3 197 3001,'0'0'2393,"0"0"-1252,0 0-470,0 0-35,0 0-78,0 0-215,0 0-212,0 0-1,0 0 1,0 0-1,1 0 1,-1 0-1,0 0 1,0-1-1,0 1 1,0 0-1,0 0 1,0 0-1,0 0 0,0 0 1,0 0-1,0 0 1,0-1-1,0 1 1,0 0-1,0 0 1,0 0-1,-1 0 1,1 0-1,0 0 1,0 0-1,0 0 1,0-1-1,0 1 1,0 0-1,0 0 1,0 0-1,0 0 1,0 0-1,0 0 1,0 0-1,-1 0 1,1 0-1,0 0 1,0 0-1,0-1 1,0 1-1,0 0 1,0 0-1,0 0 1,0 0-1,-1 0 0,1 0 1,0 0-1,0 0 1,0 0-1,0 0 1,0 0-1,0 0 1,0 0-1,-1 0 1,1 0-1,0 0 1,0 0-131,54-14 81,-1-3 0,-1-2 1,0-2-1,-1-2 1,-2-3-1,24-18-81,-21 16 149,-52 30-148,0 0 0,0 0 0,1 1 0,-1-1 0,0 0-1,1 0 1,0 0 0,-1 0 0,1 0 0,0 0 0,0 0 0,0 0-1,0 0 1,1 0-1,1 6 7,8 27 110,-2 0 1,-2 0-1,-1 1 0,0 20-117,0 146 118,-6-201-622,0-1-622,-1 0-1449,-4 0-2290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1,1 1-1,-2 0 0,2-1 0,-1 2 1,-1 0-1,1 0 0,0 0 0,-1 0 0,1 1 1,0-1-1,0 1 0,-9 2 0,12-2 97,-30 0-3758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8330,'0'0'1225,"0"0"-523,0 0-102,0 0-145,0 0-257,0 0-11,0 8 447,2 0-462,1 1 1,-1-1 0,1 1 0,1-1 0,0 0-1,0-1 1,0 1 0,1-1 0,0 1 0,1-2 0,1 3-174,18 28 308,19 38 42,-15-22-232,3-1 0,1-2 0,3-1 0,4 2-117,-40-51 30,1 0-1,-1 0 0,0 1 1,0-1-1,0 0 0,0 0 1,0 0-1,0 0 0,1 1 1,-1-1-1,0 0 0,0 0 1,0 0-1,0 0 0,1 0 1,-1 1-1,0-1 1,0 0-1,0 0 0,1 0 1,-1 0-1,0 0 0,0 0 1,0 0-1,1 0 0,-1 0 1,0 0-1,0 0 0,1 0 1,-1 0-1,0 0 0,0 0 1,0 0-1,1 0 0,-1 0 1,0 0-1,0 0 0,0 0 1,1-1-1,-1 1 0,0 0 1,0 0-1,0 0 1,1 0-1,-1 0 0,0-1 1,0 1-1,0 0 0,0 0 1,0 0-1,1 0-29,3-18 579,-4-35-566,0 39 108,-10-171 786,2 74-3151,6 37-5311,2 78 2283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27 194 6209,'0'0'1129,"0"0"-713,0 0-247,0 0 272,0 0 33,0 0 38,18 0 133,92 3 537,-107-4-1096,0 1-1,1-1 1,-1 1-1,0-1 1,0 0 0,0 0-1,0 0 1,0-1 0,-1 1-1,1-1 1,0 0-1,0 0 1,-1 0 0,1 0-1,-1 0 1,0 0-1,0-1 1,0 1 0,0-1-1,0 1 1,0-1-1,-1 0 1,1 0 0,-1 1-1,0-1 1,0 0 0,0-1-1,0 1 1,0 0-1,-1 0 1,1-1-86,3-16 173,-2 1 0,0-1 1,0 0-1,-2-11-173,0 26 40,-1 4-27,1 0 0,-1 0-1,1 0 1,-1 0-1,1 1 1,-1-1-1,0 0 1,1 0 0,-1 1-1,0-1 1,0 0-1,0 1 1,1-1-1,-1 0 1,0 1-1,0 0 1,0-1 0,0 1-1,0-1 1,0 1-1,0 0 1,0 0-1,0-1 1,0 1-1,0 0 1,0 0 0,0 0-1,0 0 1,0 0-1,0 1-12,-43-2-11,33 1 20,5 1-5,0 0 1,1 0-1,-1 0 0,0 1 0,1 0 0,-1 0 0,1 0 1,0 1-1,0-1 0,0 1 0,0 1 0,0-1 0,1 1 1,-1 0-1,1 0 0,0 0 0,0 0 0,0 1 0,-1 2-4,-1 1 16,1 0-1,-1 0 0,1 1 0,1 0 1,-1 0-1,2 0 0,-1 1 0,1-1 0,1 1 1,-1 0-1,2 0-15,-1 4 3,0 1 0,2 0 0,0-1-1,0 1 1,1 0 0,1-1 0,1 1 0,0-1 0,1 2-3,-1-9-8,0 0 0,0 0 1,1 0-1,0-1 0,0 1 0,1-1 1,-1 0-1,1 0 0,0-1 0,1 0 1,0 1-1,-1-2 0,2 1 0,-1-1 1,0 0-1,1 0 0,0-1 1,3 2 7,3 0-500,-1-1 0,2 0 0,-1-1 0,0 0 0,1-1 0,-1 0 0,1-1 0,0-1 0,-1 0 0,4-1 500,1-4-2479,-7-7-1986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0 7074,'0'0'1226,"0"0"-663,0 0-89,0 0 303,0 0-109,0 0-144,-6 2 3497,-20 5-3677,19-3-341,0 1 0,1-1 0,0 2 0,-1-1 1,2 0-1,-1 1 0,1 0 0,0 0 0,0 1 0,0 0 0,1 0 0,0 0 0,1 0 0,0 0 0,0 1 0,0-1 0,1 1 0,0 0 0,0 0 0,1 0 0,0 0 0,0 7-3,0-1 18,0 0 0,1 1 0,0-1 0,1 0-1,1 1 1,2 6-18,-2-16 13,-1 0 0,1 0 0,1 0 0,-1-1 0,0 1 0,1-1 0,0 0-1,0 0 1,1 0 0,-1 0 0,1 0 0,0-1 0,0 0 0,0 1 0,0-1-1,0-1 1,1 1 0,-1-1 0,4 2-13,1-1-6,-1 1 0,1-1 0,0-1 0,0 0 0,0 0 0,0 0 0,1-1-1,-1-1 1,0 0 0,0 0 0,1-1 0,-1 0 0,0 0 0,0-1 0,0 0 0,0-1 0,0 0 0,0 0 0,0-1 6,0-1-568,0 1 0,-1-1-1,0-1 1,0 1 0,0-1 0,-1-1 0,0 1 0,0-1 0,0-1 0,-1 1 0,3-6 568,2-7-4133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9354,'0'0'1135,"0"0"-851,0 0-252,0 0 37,12 27 45,1 1-64,33 77 993,-1 9-1043,-13-14 1131,-5-16-722,3-2 0,17 29-409,-46-109-48,17 38-1070,-18-38 866,1 0 0,0 0 0,-1-1-1,1 1 1,-1 0 0,1 0 0,-1 0 0,0 0 0,0 0 0,0 0 0,0 0 0,0 0-1,0 0 1,0 0 0,-1-1 0,1 1 0,-1 0 0,0 0 0,0 1 252,-7 1-2337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1 191 6249,'0'0'2315,"0"0"-1584,0 0-547,0 0 214,27-2 65,9-1-287,-4 1 37,0-2-1,-1-1 1,1-1-1,6-4-212,60-21 1245,17-11-1245,-21 8 57,27-5-57,-105 36-625,0-1 0,1 2 0,-1 0 0,1 1 0,10 1 625,-6 0-2461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56 4721,'0'0'3969,"0"0"-2537,0 0-1018,0 0-62,0 0 34,0 0-214,0-6-86,1 5-63,-1-1 1,0 0 0,0 0-1,0 1 1,0-1-1,0 0 1,0 0 0,-1 1-1,1-1 1,0 0-1,-1 0 1,1 1-1,-1-1 1,0 0 0,0 1-1,0-1 1,1 1-1,-1-1 1,-1 1 0,1 0-1,0-1 1,0 1-1,0 0 1,-1 0 0,1 0-1,0 0 1,-1 0-1,1 0 1,-1 0 0,0 0-1,1 0 1,-1 1-1,0-1 1,1 1 0,-1-1-1,0 1 1,0 0-1,1 0 1,-1-1-1,0 1 1,0 0 0,-1 1-24,-5-2 37,0 1 0,-1 0 0,1 0 0,0 1 0,0 0 0,-1 1 0,1 0 1,0 0-1,0 1 0,1-1 0,-1 2 0,0-1 0,-3 3-37,2 1-11,1-1-1,-1 1 1,1 0 0,1 1 0,0 0-1,0 0 1,0 1 0,1 0-1,0 0 1,-1 3 11,3-5-3,0 0-1,1 0 1,0 0 0,0 1-1,1-1 1,0 1 0,0 0-1,0-1 1,1 1 0,1 0-1,-1 0 1,1 0 0,1 0-1,-1-1 1,1 1 0,0 0-1,1 0 1,0-1 0,1 2 3,-1-3 22,1 0 0,0-1 0,0 0 0,0 1 0,0-1 0,1 0 1,0-1-1,0 1 0,0-1 0,1 1 0,0-1 0,-1-1 1,1 1-1,1-1 0,-1 0 0,0 0 0,1 0 0,0-1 0,-1 1 1,1-2-1,0 1 0,0-1 0,0 1 0,3-1-22,-3 0 43,1 0 1,-1 0-1,1-1 0,0 0 0,0 0 0,-1 0 0,1-1 1,0 0-1,-1-1 0,1 1 0,-1-1 0,0 0 1,1-1-1,-1 1 0,0-1 0,0-1 0,4-2-43,-2-1 32,-1 0 0,-1-1 1,1 1-1,-1-1 0,0 0 0,-1-1 0,0 1 0,0-1 0,-1 0 0,0 0 0,1-6-32,0 1-266,-1 1 0,0-1 0,-1 0 0,0 0-1,-1-2 267,-3-40-3935,-5 37 1211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18T11:43:18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8850,'0'0'1367,"0"0"-735,0 0 1,0 0 117,0 0-298,0 0-95,29 24 68,90 79 107,-112-98-426,-1 1 1,0 0 0,0 0-1,0 1 1,-1 0 0,0 0 0,0 0-1,-1 0 1,0 1 0,3 7-107,1 4 270,21 55 673,-23-54-551,1-1 0,1 1 0,3 3-392,-10-22 348,-1-1 290,-1-25 342,-2 1 0,0 0 0,-3-6-980,2 14-20,1 1 0,1-1 0,0 0 0,1 0 0,1-1 0,1 1-1,0 0 1,2-10 20,0 18-3,-1 1 1,1 0-1,1 0 0,-1 0 1,1 1-1,1-1 0,-1 1 0,1 0 1,0 0-1,0 1 0,1-1 1,0 1-1,0 1 0,4-4 3,8-5-101,1 2-1,0-1 1,1 2-1,11-4 102,-18 9-489,1 1-1,-1 1 1,1 0-1,0 0 1,0 1-1,0 1 1,0 1 0,0 0-1,0 0 1,0 2-1,11 1 490,19 12-5053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67 5873,'0'0'1649,"0"0"-813,0 0-188,0 0 200,0 0-116,7-8-273,49-42 2159,-65 48 2733,-32-2-5393,13 3 49,12 0-7,-1 1 1,0 0-1,0 2 0,0-1 0,0 2 0,1 0 0,-1 1 0,1 1 0,-1 1 0,-19 11-20,1 1 1,0 2-1,-10 9 20,30-18-40,0 0-1,1 1 1,0 1-1,1 0 1,0 1-1,1 0 1,1 1-1,-1 3 41,10-16-22,0 0 0,1 0 0,-1 1 0,1-1 0,0 1-1,0-1 1,0 1 0,0-1 0,0 1 0,0 0 0,1-1 0,-1 1-1,1 0 1,0-1 0,0 1 0,0 0 0,0 0 0,0-1 0,1 1-1,-1 0 1,1-1 0,0 1 0,0 0 0,0-1 0,0 1 0,0-1-1,0 1 1,1-1 0,-1 0 0,1 0 0,0 1 0,-1-1 0,1 0-1,0-1 1,0 1 0,0 0 0,1 0 0,-1-1 0,0 1 0,1-1 22,13 7-52,0 0 1,0-1 0,1-1-1,0 0 1,0-1 0,1-1 51,10 3 0,9 4 25,-14-5-40,0 1 0,0 0 0,0 2 0,-1 1 0,7 5 15,-23-12 27,-1 0 0,0 1 0,-1-1-1,1 1 1,-1 0 0,1 1 0,-1-1 0,0 1 0,-1-1 0,1 1-1,-1 0 1,0 0 0,0 1 0,-1-1 0,1 1 0,-1-1 0,-1 1 0,1 0-1,-1 0 1,0 0 0,0-1 0,0 1 0,-1 6-27,0-3 68,0 9 162,0-1 0,-1 1 0,-3 13-230,2-24 54,0 0 0,0 0 0,-1 0 0,0 0 0,0 0 0,-1-1 0,1 1 0,-1-1 0,-1 0-1,-2 3-53,-4 4 26,1 0 0,-2-1 0,1 0-1,-2-1 1,0 0 0,0-1 0,-1-1 0,0 0-1,0-1 1,-1 0 0,0-1 0,0-1-1,-1 0 1,0-1 0,0-1 0,0-1-1,-1 0 1,1-1 0,-8 0-26,1-2-186,-56-3-462,73 2 314,1 0 1,-1-1 0,0 1 0,1-1 0,-1 0 0,1-1 0,0 1 0,0-1 0,0 0-1,0-1 1,0 1 0,-1-2 333,2-8-4895,4 10 3247,0-4-2687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4121,'0'0'4050,"0"0"-2786,0 0-814,0 0 530,0 0 96,0 0-450,3-11 915,3 22-1205,-2 0-1,1 0 1,-2 1-1,1-1 1,-2 1-1,0 0 1,0 0-1,-1 0 1,0 4-336,1 1 214,10 170 632,-9-104-1810,15 82 964,-16-151 165,0-1-6415,-4-24 1360,-4-8 937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1 238 5841,'0'0'1969,"0"0"-1223,0 0-355,0 0 297,0 0-6,0 0-23,11-14 65,-1 1-520,-6 6-103,0 1-1,1 0 1,0 0-1,0 1 1,1-1-1,0 1 1,-1 0-1,2 0 1,-1 1-1,1 0 1,-1 0-1,1 1 1,7-3-101,115-41 3036,5 6-3036,-77 26-1302,1 2-1,1 3 0,40-2 1303,-78 12-2472,-6 0-626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9 6481,'0'0'2138,"0"0"-1250,0 0-397,0 0 167,0 0-142,0 0-287,28-1-25,10-2-72,-13 0 123,0 2 1,0 0-1,0 2 1,1 1-256,-21-1 119,-1 1 1,0-1-1,1 1 1,-1 0 0,0 0-1,0 0 1,0 0-1,0 1 1,-1-1-1,1 1 1,-1 0-1,1 1 1,-1-1-1,0 0 1,0 1 0,0 0-1,-1-1 1,0 1-1,1 0 1,-1 0-1,1 3-119,4 8 92,-1 0 0,0 1-1,-1-1 1,0 1-1,0 8-91,-1 5 49,-1-1 0,-2 1 0,-1 11-49,0-38 7,-39-2-703,31-2 642,0 0 0,0-1 0,0 0 1,1 0-1,-1-1 0,1 0 1,0 0-1,0-1 0,0 0 54,-2-1-37,-1-1 0,0 2 0,-1-1-1,-7-2 38,11 6-13,-1 0-1,0 0 0,0 1 0,0-1 0,1 2 0,-1-1 0,0 1 0,0 0 1,0 1-1,0 0 0,0 0 0,0 1 0,-2 1 14,7-2 29,-1 0 1,1 1-1,0-1 0,0 1 1,-1 0-1,1 0 0,0 0 1,0 0-1,1 1 1,-1-1-1,1 1 0,-1 0 1,1 0-1,0 0 0,0 0 1,0 0-1,0 0 0,0 1 1,1-1-1,-1 0 0,1 1 1,0-1-1,0 1 0,1 0 1,-1-1-1,1 1 1,0 0-1,-1-1 0,2 3-29,-1 6 32,-1-7 6,1 1-1,0 0 0,1 0 1,-1 0-1,1-1 1,0 1-1,0 0 0,1 1-37,0-5 10,-1 0-1,0 0 0,1 0 0,-1 0 0,1 0 1,0-1-1,-1 1 0,1 0 0,0-1 0,0 1 0,0-1 1,0 0-1,0 0 0,0 0 0,1 0 0,-1 0 1,0 0-1,1 0 0,-1-1 0,0 1 0,3-1-9,8 3-617,0-2 0,1 0 0,0-1 0,-1 0 0,1-1 0,-1 0 0,1-1 0,-1-1 0,0 0 0,0-1 0,0 0 0,0-1 0,-1-1 0,0 0 0,0 0 0,9-7 617,-2 0-5683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2737,'0'0'5037,"0"0"-3242,0 0-1373,0 0-75,0 0 72,0 0-70,6 14 261,1 5-111,0 0-1,-1 0 1,-1 0 0,-1 1 0,-1 0-1,0 0 1,-2 2-499,-1-15 190,0-2-72,0 1 1,0-1-1,0 0 0,1 0 0,-1 0 1,1 0-1,2 3-118,-3-8-10,1 0-1,-1 1 1,0-1 0,1 0 0,-1 0 0,1 0-1,-1 0 1,1 0 0,-1 0 0,1 0-1,-1 0 1,1-1 0,-1 1 0,0 0 0,1 0-1,-1 0 1,1 0 0,-1-1 0,0 1 0,1 0-1,-1 0 1,1-1 0,-1 1 0,0 0-1,1-1 1,-1 1 0,0 0 0,0-1 0,1 1-1,-1 0 1,0-1 0,0 1 0,1-1 0,-1 1-1,0 0 1,0-1 0,0 1 0,0-1 10,11-21-121,-5 8 80,1 0 0,0 0-1,1 1 1,1 0-1,4-5 42,-10 14 3,0 1 0,0 0-1,0 0 1,0 1 0,1-1-1,-1 0 1,1 1-1,0 0 1,-1 0 0,1 0-1,0 1 1,0-1 0,0 1-1,1 0 1,-1 0 0,0 0-1,0 1 1,0-1-1,1 1 1,-1 0 0,0 0-1,2 1-2,-4 0 42,1 0 0,-1 0 0,0 0-1,1 1 1,-1-1 0,0 1 0,0 0-1,0-1 1,0 1 0,-1 0 0,1 0-1,0 0 1,-1 0 0,0 1 0,1-1-1,-1 0 1,0 1 0,0-1 0,0 0-1,0 1 1,-1-1 0,1 1 0,0 2-42,13 69 869,-13-66-774,3 62 275,-4-49-548,2 0 1,0-1-1,2 7 178,-2-24-680,2-4-7296,-4-9 2584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1 935 8618,'0'0'1671,"0"0"-1024,0 0-181,0 0 168,0 0-237,5-30-177,14-97 210,-15 97 120,-2 0-1,-1-1 1,-1 0 0,-1-6-550,-1 4 495,-6-51 741,-1-35-741,9 107-494,0 1 0,1-1 0,1 1-1,0-1 1,0 1 0,1 0 0,1 0-1,4-10 0,4-3 36,1 1-1,0 1 0,2 0 0,1 1 1,0 1-1,13-12-35,-18 20 25,1 2 0,0 0 0,0 0 0,1 1 1,0 0-1,1 1 0,0 1 0,0 0 0,1 1 0,0 0 1,10-1-26,-22 5-97,1 1 1,1 0 0,-1 1 0,0-1 0,0 1 0,0 0 0,0 0-1,0 0 1,1 0 0,-1 1 0,0-1 0,0 1 0,1 0 96,-4 0-143,1 0 0,-1 1 0,1-1 0,-1 0 0,1 0-1,-1 1 1,0-1 0,0 0 0,0 1 0,0 0 0,0-1 0,0 1 0,0-1 0,0 1 0,0 0 0,-1 0 0,1 0 0,-1-1 0,0 1 0,1 0 0,-1 0 0,0 0 0,0 0 0,0 0 0,0-1-1,0 3 144,0 28-3547,0-2-2306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10610,'0'0'2169,"0"0"-1849,0 0-48,0 0 168,0 0 40,0 0-176,0 0 0,221 0 48,-172 0-152,-2 0-96,-8 0-88,0 0-16,-3 0-152,-4 7-656,4 9-1120,-8 0-1017,-7-3-2152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243 123 7642,'0'0'3747,"0"0"-2419,0 0-779,0 0 93,0 0-250,0-17-288,0-55-50,0 70-19,0 1 1,0 0-1,0-1 1,0 1-1,0-1 1,-1 1-1,1 0 1,0-1-1,-1 1 1,1 0-1,0 0 1,-1-1-1,0 1 1,1 0-1,-1 0 1,0 0-1,1-1 1,-1 1-1,0 0 1,0 0-1,0 0 1,0 0-1,0 1 1,0-1-1,0 0 1,-1 0-1,1 1 1,0-1-1,0 0-35,-33 1 905,22 2-749,5-1-149,1 0 1,-1 1 0,1-1 0,0 2-1,0-1 1,0 1 0,0 0 0,0 0-1,0 0 1,1 1 0,0 0 0,-1 0-1,2 1 1,-1-1 0,0 1 0,-1 2-8,-5 5-14,1 0 0,0 1 0,1 0 0,1 1 0,0 0 0,-3 7 14,8-12 1,0 2 0,1-1 0,0 0 0,1 0 0,0 1 1,0-1-1,1 1 0,1 1-1,-1-5 1,0-4-2,1 0 0,0 0 0,0 1-1,0-1 1,0 0 0,0-1 0,0 1 0,1 0 0,0 0-1,-1-1 1,1 1 0,0-1 0,0 1 0,1-1 0,-1 0-1,0 0 1,1 0 0,-1 0 0,1 0 0,0 0-1,0-1 1,-1 1 0,1-1 0,0 0 0,0 0 0,0 0-1,0 0 1,1-1 0,1 1 1,12 3-26,0-1 0,0-1 1,1 0-1,15-1 26,-30-1-41,0-1 0,-1 1 0,1-1 0,0 0 0,-1 0 0,1 0-1,-1 0 1,1 0 0,-1-1 0,1 1 0,-1-1 0,0 1 0,0-1 0,0 0 0,0 0 0,0 0 0,0 0 0,0 0 0,-1 0 0,1 0 0,-1-1 0,0 1 0,1-1 41,3-8-1177,1 0 0,-2 0 1,0-1-1,2-9 1177,-1-4-4377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0 0 6729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6729,'124'-129'2566,"-99"108"-1770,-16 24-231,18 37 789,-2 2 1,-2 0-1,-1 1 1,15 45-1355,-23-59 1221,-13-52-591,-1-2-769,-7-52 68,4 60 46,1-1 1,1 1-1,0-1 1,2 0-1,0 0 1,1 0 24,-2 17-18,1 0 0,0-1 0,-1 1 0,1 0 0,0 0 0,0 0 0,0 0 0,0 0 0,0 0 0,0 0 0,0 0 0,0 1 0,1-1 0,-1 0 0,0 0 0,0 1 0,1-1 0,-1 1 0,0 0-1,1-1 1,-1 1 0,1 0 0,-1 0 0,0-1 0,1 1 0,0 0 18,47 0-956,-37 0 486,-8 0 59,0 0 0,1 0-1,-1 1 1,0 0 0,0 0 0,1 0 0,-1 0 0,0 1 0,0-1 0,0 1 0,0 0 0,-1 0 0,1 1 0,0-1 0,-1 1-1,0-1 1,1 1 0,-1 0 0,-1 1 0,1-1 0,0 0 0,-1 1 0,2 2 411,-3-5-102,17 19-6014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218 705 4113,'0'0'4824,"0"0"-3241,0 0-1135,0 0 38,-4-30-192,-16-96-285,19 121 26,0 1 1,0-1-1,0 1 0,-1-1 1,0 1-1,0 0 0,0-1 0,0 1 1,-1 0-1,1 0 0,-1 1 0,-1-2-35,2 3 78,1 1 1,-1-1-1,0 1 0,0 0 0,1 0 0,-1 0 0,0 0 0,0 0 0,0 0 0,0 0 0,0 1 0,-1-1 0,1 1 0,0-1 0,0 1 0,0 0 1,0 0-1,-1 0-78,-1 0 62,0 1 1,1 0 0,-1 0 0,0 0 0,1 0-1,-1 1 1,0-1 0,1 1 0,0 0 0,-1 0 0,1 0-1,0 0 1,0 1 0,0-1 0,0 1 0,1 0 0,-1 0-1,1 0 1,-1 1-63,-7 14 137,1 0 0,0 1 0,2-1-1,0 1 1,1 1 0,1-1 0,1 1 0,1 0-1,0 0 1,2 1 0,0-1 0,1 5-137,1-23 10,-1 0-1,0 0 1,1 0 0,-1 0 0,1 0 0,0 0 0,-1-1-1,1 1 1,0 0 0,0 0 0,0-1 0,0 1-1,1-1 1,-1 1 0,0-1 0,1 1 0,-1-1-1,1 0 1,-1 1 0,1-1 0,-1 0 0,1 0-1,0 0 1,0-1 0,0 1 0,-1 0 0,1-1-1,0 1 1,0-1 0,0 1 0,0-1 0,0 0 0,0 0-1,0 0 1,0 0 0,2 0-10,1 0 23,1 0 1,-1-1-1,1 1 1,-1-1-1,0 0 0,1 0 1,-1-1-1,0 1 1,0-1-1,1-1 0,-1 1 1,-1-1-1,4-2-23,4-6 51,0-1 0,-2 0-1,1 0 1,-1-2 0,-1 1 0,-1-1-1,0 0 1,0-1 0,-2 0-1,2-4-50,9-29-26,-2 0-1,6-36 27,0-13 113,-5-1 0,-4 0 1,-2-71-114,-15 472 2342,3 177 169,4-460-2909,0 0-1,2 0 1,0 0-1,1 0 1,1-1 0,1 0-1,1 2 399,-4-12-745,-1 2-1309,-2-3-2254,-1-4-1343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1 610 9962,'0'0'1683,"0"0"-1472,0 0 48,30-5-3,-24 4-231,74-12 344,-2-3 1,19-10-370,-65 15 490,-1-1 0,-1-1 0,0-2 0,-1-1 1,0-1-1,-2-1 0,13-12-490,-27 19 49,1 0 1,-2-1 0,0-1-1,0 0 1,-1-1-1,-1 0 1,0 0-1,-1-1 1,0-1-1,-1 1 1,-1-1 0,-1-1-1,0 1 1,3-17-50,-7 23 15,0-1 0,-1 0 1,0 0-1,0 0 0,-1 0 0,-1 1 1,1-1-1,-2 0 0,-1-5-15,2 12 4,0 1-1,-1-1 1,1 0 0,-1 1-1,0-1 1,0 1-1,-1-1 1,1 1 0,0 0-1,-1 0 1,0 0-1,0 1 1,0-1-1,0 0 1,0 1 0,-1 0-1,1 0 1,-1 0-1,1 0 1,-1 1 0,0-1-1,1 1 1,-1 0-1,0 0 1,0 0-1,-2 0-3,-11-2-37,-1 1 0,1 1 0,-1 0 0,1 1 0,-1 1 0,1 1 0,-1 0 0,1 1 0,0 1 0,0 0 0,-6 4 37,14-5-12,0 1-1,1 0 0,0 1 1,-1 0-1,2 0 0,-1 0 1,1 1-1,-1 1 0,2-1 1,-1 1-1,1 0 0,0 0 0,0 1 1,1 0-1,0 0 0,0 0 1,1 0-1,0 1 0,1 0 1,0 0-1,-2 8 13,-1 20-24,1 1 0,2 0 0,2 0 0,3 36 24,0 1-4,3 22 56,5 0 0,4-1 0,6 9-52,-19-97 1,7-30 6,0 0-1,2 0 1,0 1-1,1 1 1,1 0-1,8-9-6,-17 26-14,0 0 0,0 0 1,0 0-1,1 0 0,-1 0 0,1 1 1,0 0-1,0-1 0,0 2 0,0-1 1,0 0-1,4 0 14,-6 1 3,0 1 0,0 0 0,0 0 0,0 0 0,1 0 0,-1 0 0,0 0 0,0 0 0,0 1 0,0-1 0,0 1 0,0 0 0,0-1 0,-1 1 0,1 0 0,0 0 0,0 0 0,-1 0 0,1 1 0,0-1 0,-1 0 0,1 1 0,-1-1 0,0 1 0,1 0 0,-1-1 0,0 1 0,1 1-3,8 14 115,-1 0 1,0 1 0,-1 0 0,-1 1 0,-1 0 0,-1 0-1,1 3-115,5 40 301,2 37-301,-8-56-147,-1-35-2836,0-21 1004,1-26-2828,-4 4-1788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60 175 4521,'0'0'5149,"0"0"-3741,0 0-1104,0 0-33,17-1 113,58-3 50,-70 3-358,0 0 1,-1 0-1,1 0 0,-1-1 1,1 1-1,-1-1 1,0 0-1,0 0 1,0-1-1,0 1 0,0-1 1,0 0-1,-1 0 1,1 0-1,-1 0 1,0-1-1,0 0 1,0 1-1,0-1 0,-1 0 1,1 0-1,-1-1 1,0 0-77,2-5 158,0 0 1,-1 0-1,0 0 1,-1-1-1,0 1 1,-1-1-1,0 1 1,-1-7-159,-3 15 44,0 2 1,0-1 0,0 0-1,-1 1 1,1-1 0,0 1-1,-1 0 1,1 0 0,0 1-1,-2-1-44,-2 0 98,-2 0-83,0 1 1,0 0-1,0 0 0,0 0 1,0 1-1,0 1 1,0-1-1,1 2 0,-1-1 1,1 1-1,0 0 1,0 1-1,0 0 0,1 0 1,0 0-1,0 1 1,0 0-1,0 1 0,1 0 1,0 0-1,1 0 1,0 0-1,0 1 0,0 0 1,1 0-1,0 0 1,0 1-1,1-1 0,1 1 1,-1 0-1,0 8-15,1-1 3,1-1 1,0 0-1,1 1 0,1-1 0,1 0 0,0 2-3,0-8-37,0-1-1,0 0 0,1 0 0,0 0 1,1 0-1,0-1 0,0 1 0,1-1 1,-1 0-1,2 0 0,3 4 38,1 0-218,1 0 0,-1-1-1,2-1 1,0 0 0,0 0 0,0-1-1,9 4 219,-14-9-482,0 0 0,0 0 0,0-1 0,0 1-1,1-2 1,-1 1 0,1-1 0,-1 0 0,1 0 0,-1-1-1,1 0 1,0-1 0,-1 0 0,1 0 0,4-1 482,18-12-4921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8058,'0'0'2444,"0"0"-1533,0 0-791,0 0-89,0 0 59,14 22 151,44 71 304,-51-79-288,0 0 0,-1 0 1,0 1-1,-1-1 0,0 1 0,-1 1 1,-1 3-258,6 21 510,6 29 133,-11-45-428,1 0 0,1-1-1,1 2-214,-9-91 2163,-6 24-2145,2 16-34,1-1 1,1 1 0,0-28 15,5 51-11,-1-1 0,1 1 0,0-1 0,1 1-1,-1-1 1,0 1 0,1 0 0,0 0 0,0 0 0,0 0-1,0 0 1,0 0 0,1 0 0,-1 1 0,1-1 0,0 1-1,-1 0 1,1-1 0,0 1 0,0 1 0,1-1 0,-1 0 0,2 0 10,15-7-41,0 0 0,0 2 0,11-3 42,-21 7-12,20-5-197,0 1-1,0 2 1,1 0-1,8 2 210,70-1-4645,-68 4-801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12499,'0'0'1428,"0"0"-1112,0 0-187,0 0-10,0 3-146,1 3 24,0 1 0,1-1 0,0 0 0,0 0-1,0 0 1,1 0 0,0 0 0,0 0 3,15 37 127,-9-5 340,-2 1 0,-1 1 0,-1 19-467,4 30 292,-6-57-232,-1-15-19,0 1-1,1-1 0,0 0 0,2-1 0,4 12-40,-9-27 1,0-1 1,0 1 0,0-1 0,1 1 0,-1 0 0,0-1 0,1 1 0,-1-1 0,0 1 0,1-1 0,-1 1 0,1-1 0,-1 1 0,1-1 0,-1 0 0,1 1 0,-1-1 0,1 0 0,-1 1 0,1-1 0,0 0 0,-1 1-1,1-1 1,-1 0 0,1 0 0,0 0 0,-1 0 0,1 0 0,0 0 0,-1 0 0,1 0 0,0 0 0,-1 0 0,1 0 0,-1 0 0,1 0 0,0 0 0,-1-1 0,1 1 0,-1 0 0,1 0 0,0-1 0,-1 1-1,1 0 1,-1-1 0,1 1 0,-1-1 0,1 1 0,-1-1 0,1 1 0,-1-1 0,0 1 0,1-1 0,-1 1 0,0-1 0,1 1-2,24-38 42,-21 32 7,70-108-2,53-90 195,-100 154-3305,16-41 3063,-41 88-495,-1 0-151,0 0-3831,-1 3 1614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8834,'0'0'2356,"0"0"-1762,0 0-574,0 0 171,19 13 34,66 42 82,-69-43 80,0 0 1,-1 2 0,0 0 0,-1 0 0,-1 2-1,0-1 1,-1 2 0,9 17-388,-8-14 283,0-1 0,2-1 0,0 1 0,2 0-283,-14-16-4,0 0 0,1 1 0,-1-1 0,0 0-1,1-1 1,0 1 0,0-1 0,0 1 0,0-1 0,0 0 0,0-1 0,0 1 0,1-1 0,-1 0 0,4 1 4,-6-6 3,0 0 1,-1 0 0,0 0 0,0 0 0,0-1-1,0 1 1,0 0 0,-1-1-4,1-1 4,7-30-78,11-53-1484,11-24 1558,-25 101-1750,0-2-4515,-4 8-718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0 514 6281,'0'0'2187,"0"0"-1389,0 0-527,0 0 59,0 0 21,0 0 59,25-22-1,75-71-92,-94 88-247,0-1 0,-1 0-1,1-1 1,-1 1 0,-1-1 0,1 0-1,-1 0 1,-1 0 0,4-8-70,-6 8 129,1 0 0,-1 0 1,0 0-1,0-1 0,-1 1 1,0 0-1,0-3-129,-1-8 192,1 3-143,-1 0 1,-1 0 0,0 0 0,-1 0-1,-1 1 1,0-1 0,-1 1-1,0 0 1,-1 0 0,-1 1-1,0-1 1,-1 1 0,0 1 0,-1 0-1,-8-9-49,16 20 28,0 0 0,0-1 0,-1 1 0,1 0 0,-1 0 0,1-1 0,0 1 0,-1 0 0,0 1 0,1-1-1,-1 0 1,0 0 0,1 1 0,-1-1 0,0 1 0,0-1 0,1 1 0,-1 0 0,0 0 0,-1-1-28,1 2 14,1-1 0,0 1 0,0 0 0,-1-1 0,1 1 0,0 0 0,0-1 0,-1 1 0,1 0 0,0 0 0,0 0 0,0 0 0,0 0 0,0 1 0,1-1 0,-1 0 0,0 0 0,0 0 0,1 1 0,-1-1 0,1 0 0,-1 1 0,1-1 0,-1 2-14,-8 30-14,2 1-1,0 0 1,3 1-1,-1 24 15,4 143 467,2-106-210,0-43-98,2-1 1,2 1-1,7 27-159,-10-70 69,1 8 49,-2-15-22,-1-10 39,-1-29-390,0 16 175,1 0 0,0 0 0,3-10 80,-3 26-4,1-1 1,0 0 0,0 0 0,1 1-1,-1-1 1,1 0 0,0 1-1,0 0 1,0-1 0,1 1-1,0 0 1,0 0 0,0 0-1,0 1 1,0-1 0,2 0 3,-3 2-3,1 1 1,-1-1-1,1 1 1,-1-1-1,1 1 1,-1 0-1,1 0 0,0 0 1,0 0-1,0 1 1,-1-1-1,1 1 1,0 0-1,0-1 1,0 1-1,0 1 1,0-1-1,0 0 1,-1 1-1,1-1 1,0 1-1,0 0 0,0 0 1,1 1 2,1 0 32,1 1 1,-1 0-1,0 0 1,0 1-1,0-1 1,0 1-1,0 1 1,-1-1-1,0 0 1,3 5-33,3 7 2,0 1 0,-2-1 0,0 2 0,-1-1 0,0 1 1,-2 0-1,0 0 0,-1 1 0,-1 0 0,1 17-2,-4-30-530,2 7-21,1-7-4776,-3-6 446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4705,'0'0'4584,"0"0"-3184,0 0-1024,0 0 79,0 0-115,20 4-107,65 13 74,-81-16-179,1 1 1,0-1-1,0 1 1,0 0-1,-1 1 1,1-1-1,-1 1 1,0 0-1,0 0 1,0 0-1,0 0 1,0 1-1,-1-1 1,1 1-1,-1 0 1,0 0-1,0 1 1,0-1-1,-1 1-128,9 12 585,-10-17-567,-1 0 0,0 1 0,0-1 0,0 0 1,1 0-1,-1 0 0,0 1 0,0-1 0,0 0 0,0 0 0,0 1 0,0-1 0,0 0 1,0 0-1,0 0 0,1 1 0,-1-1 0,0 0 0,0 0 0,0 1 0,0-1 0,0 0 1,0 0-1,-1 1 0,1-1 0,0 0 0,0 0 0,0 1 0,0-1 0,0 0 1,0 0-1,0 1 0,0-1 0,-1 0 0,1 0 0,0 0 0,0 1 0,0-1 0,0 0 1,-1 0-1,1 0-18,-15 4 189,-28-4-447,31 0 279,6 0-29,-1 0-1,0 0 1,0 1 0,1 0 0,-1 0 0,0 1-1,1 0 1,-1 0 0,-2 1 8,6-1-6,0 0 1,0 0-1,0 0 1,1 0-1,-1 0 0,1 0 1,-1 1-1,1-1 0,0 1 1,0 0-1,0 0 0,0 0 1,1 0-1,-1 0 0,1 0 1,0 0-1,0 0 0,0 0 1,0 1-1,0-1 6,0 4 5,-1 0-1,1 0 1,1 0 0,-1 0-1,1 0 1,0 0 0,1 0-1,1 7-4,-2-13-1,1 0-1,0 0 0,0 0 0,-1 0 1,1 0-1,0 0 0,0 0 0,0-1 0,0 1 1,0 0-1,0-1 0,0 1 0,0 0 1,0-1-1,0 1 0,0-1 0,0 0 0,0 1 1,1-1-1,-1 0 0,0 0 0,0 0 0,0 0 1,1 0 1,33 1-128,-26-1 58,-6 0-54,1 0 1,-1-1-1,0 1 0,0-1 0,0 0 0,0 0 0,0 0 0,0 0 0,0 0 0,0-1 0,0 1 0,0-1 0,0 0 0,-1 0 0,1 0 1,-1 0-1,0 0 0,1-1 0,-1 1 0,1-3 124,4-5-1252,-1 0 0,0-1 1,0 0-1,3-10 1252,2-10-5037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12219,'0'0'2144,"0"0"-1366,0 0-552,0 0-74,2 21-29,-2-20-122,7 61 187,8 37-188,-5-29 807,-3 0 0,-2 66-807,-3-51 820,10 54-820,-11-130-156,6 31 59,-7-38-94,1 0 0,0 0 0,-1 0-1,1 0 1,0 0 0,0-1 0,0 1-1,0 0 1,0 0 0,0-1 0,1 1-1,-1-1 1,1 1 0,-1-1 0,1 1 0,0 0 191,-1-2-135,-1 0 0,0 0 0,1 0 0,-1 0 0,1 0 0,-1 0 1,0 0-1,1 0 0,-1 0 0,0 0 0,1 0 0,-1 0 0,1 0 1,-1 0-1,0 0 0,1 0 0,-1 0 0,1 0 0,-1-1 1,0 1-1,1 0 0,-1 0 0,0 0 0,1-1 0,-1 1 0,0 0 1,0-1-1,1 1 0,-1 0 0,0 0 0,0-1 0,1 1 0,-1 0 1,0-1-1,0 1 0,0 0 0,0-1 0,1 1 0,-1-1 1,0 1-1,0 0 0,0-1 0,0 0 135,3-16-4297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 8242,'0'0'2846,"0"0"-1843,0 0-838,0 0-40,0 0 41,0 0-61,18-13-52,58-42-41,-73 53 16,0 0 0,-1 0 0,1 0 0,0-1 0,-1 0 0,1 1 0,-1-1 0,0 0 0,0 0 0,0 0-1,0-1 1,-1 1 0,1 0 0,-1-1 0,0 1 0,0 0 0,0-1 0,0 0 0,-1 1 0,1-1 0,-1 1-1,0-1 1,0 0 0,0 1 0,-1-1 0,0-1-28,0-13 196,1 12-145,0 0 0,-1 0 1,0 0-1,0 0 0,0 0 0,-1 0 0,1 0 1,-1 1-1,-1-1-51,2 4 55,0 0 1,1 1-1,-1-1 1,0 1-1,0-1 1,-1 1-1,1-1 1,0 1-1,0 0 1,-1-1-1,1 1 1,0 0-1,-1 0 1,1 0-1,-1 0 1,0 0-1,1 1 1,-1-1-1,0 0 1,1 1-1,-1-1 1,0 1-1,0 0 1,0-1-1,1 1 0,-1 0 1,0 0-1,0 0 1,0 1-1,0-1 1,1 0-1,-2 1-55,1 0 29,0 0-1,1 0 1,-1 0-1,0 0 1,1 0-1,-1 1 1,1-1-1,-1 1 1,1-1-1,0 1 1,-1 0-1,1-1 1,0 1-1,0 0 1,0 0-1,1 0 0,-1-1 1,0 1-1,1 0 1,-1 1-29,-12 47 14,12-41 33,-5 23 80,2 0 0,1 1-1,2 0 1,2 22-127,-1-50-39,1 0 1,0-1-1,0 1 1,0 0-1,0-1 1,1 1-1,0-1 0,0 0 1,0 0-1,1 0 1,-1 0-1,1 0 1,0 0-1,0-1 0,0 1 1,1-1-1,-1 0 1,1 0-1,0 0 1,0 0-1,0-1 0,0 0 1,0 1-1,0-2 1,1 1-1,-1 0 1,3 0 38,0 0-412,-1 0 1,1 0-1,0-1 1,0 0 0,1 0-1,-1-1 1,0 0-1,0 0 1,0 0 0,0-1-1,0 0 1,0-1 0,0 0-1,0 0 1,0 0-1,-1-1 1,6-2 411,14-14-3729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18 4065,'0'0'5393,"0"0"-3637,0 0-1312,0 0 63,0 0 209,0 0-21,-8-7 944,-1 4-1423,0 1 0,0 0 0,-1 0 0,1 1 0,-1 0 0,1 1 0,-1 0 0,1 1-1,-1 0 1,-6 1-216,14-1-2,0 0 0,0 0 0,0 0 0,0 1 0,1-1-1,-1 0 1,0 1 0,1-1 0,-1 1 0,1-1 0,-1 1-1,1 0 1,0 0 0,0 0 0,0-1 0,0 1 0,0 0-1,0 0 1,1 0 0,-1 1 0,0-1 0,1 1 2,-2 6-41,0 0 0,1 0-1,0 1 1,1 5 41,0-4-40,-1-6 27,1 0 0,0 0 0,0 0 1,0 0-1,1-1 0,0 1 0,0 0 0,0 0 1,0-1-1,1 1 0,0-1 0,0 1 1,2 2 12,32 42 74,-18-27-147,-1 0-1,-2 2 1,0 0 73,-11-18 131,-1 1 1,0-1-1,-1 0 0,1 1 1,-1-1-1,-1 1 1,1 0-1,-1 0 0,0-1 1,-1 1-1,1 0 1,-1 0-1,-1 0 0,1 2-131,-1-6 90,0-1 0,-1 1-1,1-1 1,0 1 0,-1-1 0,1 1-1,-1-1 1,0 0 0,0 0-1,0 0 1,0 0 0,0 0 0,0 0-1,0 0 1,-1-1 0,-1 2-90,-47 24 281,34-19-252,-150 82-4206,129-73-190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10898,'0'0'1030,"0"0"-733,0 0-311,0 0-246,7-1 66,108-8 871,-8-1 607,13 5-1284,-115 6 41,-1 0 1,1 0-1,-1 0 1,1 1-1,-1-1 1,0 1-1,0 0 1,0 1-1,0-1 1,0 1 0,0-1-1,-1 1 1,1 0-1,-1 0 1,0 1-1,0-1 1,0 1-1,0 0 1,1 2-42,10 15 264,-1 1 0,-1 0 0,0 2-264,-9-18 15,6 10 28,-4-8-35,-1 1 0,0-1-1,0 1 1,0 0 0,-1 0 0,-1 0 0,1 1-1,0 7-7,-3-16 46,0-1 35,0 0 24,-5 0-42,-257 0-622,257 0 556,0 0 0,0 0-1,0 1 1,0 0 0,0 0 0,0 0-1,0 0 1,0 1 0,0 0 0,1 0-1,-1 0 1,0 1 0,1-1 0,0 1-1,0 0 1,0 1 0,0-1 0,0 1-1,1-1 1,-1 1 0,1 0 0,0 0-1,0 1 1,0-1 0,1 1-1,0-1 1,0 1 0,0 0 0,0 0-1,1 0 1,0 0 0,0 0 0,0 0-1,0 0 1,1 0 0,0 3 3,0-2-8,0 0 0,0 0-1,1 0 1,-1 0 0,2 0 0,-1 0 0,0 0 0,1 0 0,0 0 0,1-1-1,-1 1 1,2 1 8,-2-4-2,1 0 0,-1-1-1,1 1 1,-1-1-1,1 1 1,0-1 0,0 0-1,0 0 1,0 0-1,1 0 1,-1-1-1,0 1 1,1-1 0,-1 0-1,1 0 1,0 0-1,-1 0 1,1-1 0,-1 0-1,1 1 1,2-1 2,1 0 2,1 0 0,0 0-1,-1 0 1,1-1 0,0 0 0,-1-1 0,0 1 0,1-1 0,-1-1 0,0 0-1,0 0 1,0 0 0,0-1 0,-1 0 0,1 0 0,-1 0 0,0-1-1,0 0 1,-1 0 0,1-1-2,9-9-223,-2 0-1,1-1 1,-2 0 0,0 0-1,-1-2 1,-1 1 0,-1-1-1,0-1 1,0-2 223,-4 5-921,0 0 1,-1-1-1,0 1 0,-1-1 0,-1 1 1,-1-1-1,-1-3 921,0 13-2247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2537,'0'0'8216,"0"0"-5941,0 0-2054,0 0-274,7 22-28,50 138 181,-52-142 126,-4-14-111,0 0 1,0 0-1,0 0 0,0 1 0,0-1 1,1-1-1,0 1 0,0 0 0,0 0 0,0-1 1,1 1-1,-1-1 0,3 3-115,-2-5 7,-1-1 0,1 1 0,0-1 0,-1 0 1,1 0-1,0 0 0,-1 0 0,1 0 0,0-1 0,-1 1 0,1-1 0,0 0 0,-1 1 0,1-1 0,-1 0 0,1-1 0,-1 1 0,0 0 1,1-1-1,-1 1 0,0-1 0,0 0 0,0 0 0,2-1-7,8-9 69,-1 0 0,1-1 0,4-7-69,-12 13 13,14-15-57,0 0-1024,-1-1 0,12-21 1068,-28 42-441,0 0 0,-1 0 0,1 0 0,0-1 0,-1 1 0,0 0 0,1 0 0,-1 0 0,0 0 0,0 0 0,0-1 0,-1 0 441,1-5-2553,0 2-1255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1-1,0 0 1,0 1-1,10 16 0,-16-21 12,-2-1-1,1 0 1,-1 1-1,0 1 1,0-1-1,0-1 1,-1 2-1,1 0 1,-1-1-1,0 1 1,0 11-1,-2 77 984,1-94-1034,-1 6 14,-1 1 1,0 0 0,0-2 0,-1 2 0,1-1 0,-1 0 0,0 0 0,-1 0 0,1 0 0,0-2 0,-2 2 0,1-1 0,0-1 0,-1 0 0,1 1 0,-1-1 0,0-1 0,-9 6 0,-6 6-133,-1-1 0,-2-1 0,-30 13 0,28-18-690,0 1 1,0-5 0,-45 7-1,35-8-1096,-29 4-3785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3729,'0'0'2072,"0"0"-830,0 0-221,0 0-130,0 0-313,0 0-149,0 5 358,3 10-245,1 1 0,0-1 0,1 1 1,0-1-1,2-1 0,0 1-542,12 23 1433,18 27-1433,-33-60 50,-1 1-1,2-1 0,-1 0 0,0 0 1,1-1-1,2 2-49,-7-5 7,1 0 0,0-1 0,-1 1 0,1 0 0,0-1-1,0 1 1,0 0 0,-1-1 0,1 1 0,0-1 0,0 0 0,0 1 0,0-1-1,0 0 1,0 0 0,0 1 0,0-1 0,0 0 0,0 0 0,0 0 0,0 0-1,0 0 1,0 0 0,0-1 0,0 1 0,0 0 0,0 0 0,0-1 0,0 1 0,0 0-1,0-1 1,0 1 0,0-1 0,0 0 0,-1 1 0,1-1 0,0 0 0,0 1-1,-1-1 1,1 0 0,0 0 0,-1 1 0,1-1 0,-1 0 0,1-1-7,6-14 54,-1-1 1,0 0 0,-1 0-1,-1 0 1,-1-1 0,0 0-1,-1 1 1,-1-12-55,11-69-1477,-11 98 1216,-1-1 1,1 0-1,0 1 1,-1-1 0,1 1-1,-1-1 1,1 1-1,0 0 1,-1-1 0,1 1-1,0-1 1,0 1-1,-1 0 1,1 0 0,0-1-1,0 1 1,-1 0 0,1 0-1,0 0 1,0 0-1,-1 0 1,1 0 0,0 0-1,0 0 1,-1 0-1,1 1 1,0-1 0,0 0-1,-1 0 1,1 1-1,0-1 1,0 1 260,6 5-5172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101 592 7826,'0'0'2133,"0"0"-931,0 0-42,0 0-316,0 0-483,0 0-256,-5-22-84,-6-20 304,-2-1-1,-1 1 1,-7-10-325,19 49 77,-5-11 254,1 0 1,1 0 0,0 0 0,0-1 0,0-9-332,4 20 6,1-1 0,-1 1 1,1-1-1,0 1 0,1-1 1,-1 1-1,1-1 1,0 1-1,0-1 0,0 1 1,1 0-1,0-1 0,0 1 1,0 0-1,0 0 0,0 0 1,1 1-1,-1-1 0,1 1 1,3-3-7,17-18-22,1 1 0,1 2 0,1 0 0,0 2-1,2 1 1,0 1 0,1 1 0,1 2 0,20-7 22,-44 19-118,0 0 0,0 1 0,0-1 0,0 1 0,0 1 0,3-1 118,-8 1-206,-1 0 0,1 0 0,0 0 0,0 0 1,0 0-1,0 0 0,0 1 0,0-1 0,0 0 0,0 0 0,0 1 0,0-1 0,-1 1 1,1-1-1,0 1 0,0-1 0,0 1 0,-1-1 0,1 1 0,0 0 0,-1-1 0,1 1 1,0 0-1,-1 0 0,1-1 0,-1 1 0,1 0 0,-1 0 0,0 0 0,1 0 0,-1 0 0,0 0 1,0 0-1,1-1 0,-1 1 0,0 0 0,0 0 0,0 0 0,0 1 206,0 12-5728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7282,'0'0'2044,"0"0"-1525,0 0-293,0 0 8,27 0 139,169 0 2166,-137 2-1393,35-1-746,-36-10-7892,-51 7 1661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3993,'0'0'4772,"0"0"-3215,0 0-1013,0 0-144,1 0-356,-1 0-1,1 0 0,-1 0 1,1 0-1,0 0 0,-1 1 0,1-1 1,-1 0-1,1 1 0,-1-1 1,1 0-1,-1 1 0,1-1 1,-1 0-1,0 1 0,1-1 0,-1 1 1,0-1-1,1 1 0,-1-1 1,0 1-1,1-1 0,-1 1 0,0-1 1,0 1-1,1-1 0,-1 1 1,0 0-44,1 174 3860,-1-173-3859,0-1-1,0 0 1,0 1-1,0-1 0,0 0 1,0 1-1,1-1 1,-1 0-1,0 0 0,1 1 1,-1-1-1,1 0 1,0 0-1,-1 0 0,1 0 1,0 1-1,-1-1 1,1 0-1,0 0 1,0-1-1,0 1 0,0 0 1,0 0-1,0 0 1,0-1-1,1 1 0,-1 0 1,0-1-1,0 1 1,0-1-1,1 1 0,-1-1 1,0 0-1,0 0 1,1 1-1,-1-1 0,0 0 1,1 0-1,0 0 0,1-1 2,0 0-1,0 1 1,0-1-1,0 0 1,0 0-1,0-1 1,0 1-1,-1 0 1,1-1-1,0 0 1,-1 0-1,1 0 1,-1 0-1,0 0 1,1 0 0,-1-1-2,7-9 21,-1 0 0,0-1 0,5-13-21,-6 13-6,0 0 1,0 1-1,10-12 6,-14 21-4,-2 3 23,-1 7 318,1 38 90,1-1 0,3 1 0,5 17-427,-9-60-115,-1 1 0,1-1 0,0 0 0,0 1 0,0-1 1,0 0-1,0 0 0,0 1 0,1-1 0,-1 0 0,0 0 1,1 0-1,0-1 0,0 1 0,-1 0 0,1-1 0,0 1 115,0-1-366,0 0-1,0 0 0,0 0 0,0-1 0,0 1 0,0 0 1,0-1-1,0 0 0,0 1 0,0-1 0,0 0 1,0 0-1,0 0 0,0 0 0,0-1 0,1 1 0,-1 0 1,0-1-1,0 0 0,1 0 367,13-8-4369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00:14:52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8010,'0'0'2810,"0"0"-1495,0 0-393,0 0-176,2 23-269,11 145 270,-5 1 3613,-10 62-4360,0-61 199,6-104-639,-3-61-68,0-1 1,0 1-1,0 0 0,1-1 1,0 1-1,0-1 0,0 0 1,0 0-1,1 0 0,-1 0 1,4 4 507,-2-4-5688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1 934 6545,'0'0'1318,"0"0"-805,0 0-300,0 0-63,-1 1 6773,2-2-7467,4-4 612,-1 0 0,0 1 1,1-1-1,0 2 0,0-2 1,2 1-69,16-14 149,92-102 391,82-112-540,-95 109 672,98-119 703,-155 186-1012,-23 28-171,1 1 0,23-21-192,-41 45-957,-5 3-1937,0-3 849,0 0-2868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8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2 123 3001,'0'0'2393,"0"0"-1252,0 0-470,0 0-35,0 0-78,0 0-215,0 0-212,0 0-1,0 0 1,0 0-1,0 0 1,0 0-1,0 0 1,0 0-1,0 0 1,0 0-1,0 0 1,0 0-1,0 0 0,0 0 1,0 0-1,0 0 1,0-1-1,0 1 1,0 0-1,0 0 1,0 0-1,0 0 1,0 0-1,0 0 1,0 0-1,0 0 1,0 0-1,0 0 1,0 0-1,0 0 1,0 0-1,0 0 1,0 0-1,0 0 1,0 0-1,-1 0 1,1 0-1,0 0 1,0 0-1,0-1 1,0 1-1,0 0 1,0 0-1,0 0 1,0 0-1,0 0 0,0 0 1,0 0-1,0 0 1,0 0-1,0 0 1,0 0-1,0 0 1,0 0-1,-1 0 1,1 0-1,0 0 1,0 0-131,34-9 81,-1-1 0,-1-2 1,1-1-1,-1-2 1,-2-1-1,16-12-81,-14 11 149,-32 18-148,0 0 0,0 1 0,1 0 0,-1-1 0,0 0-1,1 0 1,-1 1 0,0-1 0,1 0 0,-1 0 0,1 1 0,0-1-1,-1 0 1,1 0-1,1 4 7,5 17 110,-1 0 1,-2 0-1,0 0 0,0 13-117,-1 92 118,-3-127-622,0 0-622,0 0-1449,-3 0-2290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8330,'0'0'1225,"0"0"-523,0 0-102,0 0-145,0 0-257,0 0-11,0 5 447,1 0-462,1 1 1,-1-1 0,1 0 0,1 0 0,-1 0-1,1 0 1,-1 0 0,1-1 0,0 1 0,1-1 0,1 1-174,10 18 308,13 24 42,-10-14-232,2 0 0,0-2 0,3 0 0,2 0-117,-25-31 30,0 0-1,0 0 0,0 1 1,0-1-1,0 0 0,0 0 1,0 0-1,0 0 0,1 1 1,-1-1-1,0 0 0,0 0 1,0 0-1,0 0 0,1 0 1,-1 0-1,0 0 1,0 0-1,0 0 0,0 0 1,0 0-1,0 0 0,0 0 1,0 0-1,1 0 0,-1 0 1,0 0-1,0 0 0,1 0 1,-1 0-1,0 0 0,0 0 1,0 0-1,0 0 0,0 0 1,0 0-1,0 0 0,0 0 1,1 0-1,-1 0 0,0 0 1,0 0-1,0 0 1,0 0-1,0 0 0,0-1 1,0 1-1,0 0 0,0 0 1,0 0-1,1 0-29,2-11 579,-3-22-566,0 24 108,-7-106 786,2 45-3151,4 24-5311,1 48 2283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17 121 6209,'0'0'1129,"0"0"-713,0 0-247,0 0 272,0 0 33,0 0 38,11 0 133,58 2 537,-67-3-1096,0 1-1,0 0 1,0 0-1,0-1 1,0 1 0,0-1-1,0 0 1,0 0 0,-1 0-1,1 0 1,0 0-1,0 0 1,-1-1 0,1 1-1,-1 0 1,0 0-1,0-1 1,1 1 0,-1-1-1,0 0 1,0 1-1,0-1 1,0 0 0,0 1-1,0-1 1,-1 0 0,1-1-1,-1 1 1,1 1-1,-1-1 1,1-1-86,1-9 173,-1 0 0,1-1 1,-1 1-1,-1-8-173,0 17 40,-1 3-27,1-1 0,0 0-1,0 1 1,-1-1-1,1 1 1,-1 0-1,1-1 1,0 0 0,-1 1-1,0 0 1,1-1-1,-1 1 1,1-1-1,0 1 1,-1 0-1,0 0 1,1-1 0,-1 1-1,1 0 1,-1 0-1,0 0 1,1 0-1,-1-1 1,0 1-1,1 0 1,-1 0 0,1 0-1,-1 0 1,0 0-1,1 1-12,-28-2-11,21 1 20,4 1-5,-1-1 1,1 1-1,-1-1 0,0 2 0,1-1 0,-1 0 0,1 0 1,0 1-1,0 0 0,0-1 0,0 2 0,0-1 0,0 0 1,0 1-1,0-1 0,1 1 0,-1-1 0,1 1 0,-1 2-4,-1 0 16,1 0-1,-1 0 0,1 0 0,1 1 1,-2 0-1,3-1 0,-2 2 0,1-2 0,1 1 1,-1 1-1,1-1-15,0 3 3,0 0 0,1 0 0,0 0-1,0 0 1,1 1 0,0-1 0,1 0 0,0 0 0,0 1-3,0-6-8,0 0 0,0 1 1,0-1-1,1 0 0,-1 0 0,1 0 1,0 0-1,0 0 0,0-1 0,1 0 1,0 1-1,-1-2 0,1 1 0,0 0 1,0-1-1,0 1 0,0-1 1,3 1 7,1 0-500,-1-1 0,2 1 0,-1-1 0,0 0 0,1-1 0,-1 0 0,1 0 0,-1-1 0,1 0 0,1-1 500,1-2-2479,-4-5-1986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4T05:55:17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7074,'0'0'1226,"0"0"-663,0 0-89,0 0 303,0 0-109,0 0-144,-3 1 3497,-14 4-3677,13-3-341,0 1 0,0 0 0,0 0 0,0 1 1,1-1-1,-1 0 0,1 1 0,0 0 0,-1 0 0,1 1 0,1-1 0,-1 0 0,1 1 0,1-1 0,-1 1 0,0 0 0,1 0 0,-1 0 0,1 0 0,0 0 0,1 0 0,-1 4-3,1 0 18,-1-1 0,1 2 0,0-2 0,1 1-1,0 1 1,1 3-18,0-10 13,-2 0 0,1 0 0,1 0 0,0 0 0,-1 0 0,1-1 0,0 1-1,-1-1 1,2 1 0,-1-1 0,0 1 0,1-1 0,-1 0 0,1 0 0,-1 0-1,1-1 1,0 1 0,-1-1 0,3 2-13,1-1-6,-1 0 0,1 0 0,-1-1 0,1 1 0,0-1 0,-1 0 0,1 0-1,0-1 1,0 0 0,-1 0 0,2-1 0,-2 0 0,1 1 0,-1-1 0,1-1 0,0 0 0,-1 1 0,1-1 0,-1-1 6,1 0-568,0 1 0,-1-2-1,0 1 1,0 0 0,0-1 0,-1-1 0,0 2 0,1-2 0,-1 0 0,0 1 0,2-4 568,0-5-4133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4/14/2022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12081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widely used cutoff function in the context of ACSFs is defined as: fc(</a:t>
            </a:r>
            <a:r>
              <a:rPr lang="en-US" dirty="0" err="1"/>
              <a:t>Rij</a:t>
            </a:r>
            <a:r>
              <a:rPr lang="en-US" dirty="0"/>
              <a:t> ) = ( 1 2 h cos  π</a:t>
            </a:r>
            <a:r>
              <a:rPr lang="en-US" dirty="0" err="1"/>
              <a:t>rij</a:t>
            </a:r>
            <a:r>
              <a:rPr lang="en-US" dirty="0"/>
              <a:t> </a:t>
            </a:r>
            <a:r>
              <a:rPr lang="en-US" dirty="0" err="1"/>
              <a:t>rc</a:t>
            </a:r>
            <a:r>
              <a:rPr lang="en-US" dirty="0"/>
              <a:t>  + 1i , </a:t>
            </a:r>
            <a:r>
              <a:rPr lang="en-US" dirty="0" err="1"/>
              <a:t>rij</a:t>
            </a:r>
            <a:r>
              <a:rPr lang="en-US" dirty="0"/>
              <a:t> ≤ </a:t>
            </a:r>
            <a:r>
              <a:rPr lang="en-US" dirty="0" err="1"/>
              <a:t>rc</a:t>
            </a:r>
            <a:r>
              <a:rPr lang="en-US" dirty="0"/>
              <a:t> 0, </a:t>
            </a:r>
            <a:r>
              <a:rPr lang="en-US" dirty="0" err="1"/>
              <a:t>rij</a:t>
            </a:r>
            <a:r>
              <a:rPr lang="en-US" dirty="0"/>
              <a:t> &gt; </a:t>
            </a:r>
            <a:r>
              <a:rPr lang="en-US" dirty="0" err="1"/>
              <a:t>rc</a:t>
            </a:r>
            <a:r>
              <a:rPr lang="en-US" dirty="0"/>
              <a:t>, (2) where </a:t>
            </a:r>
            <a:r>
              <a:rPr lang="en-US" dirty="0" err="1"/>
              <a:t>rc</a:t>
            </a:r>
            <a:r>
              <a:rPr lang="en-US" dirty="0"/>
              <a:t> is the cutoff radius specifying the size of the region surrounding the central atom (see Figure 1).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5173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Although the top and bottom rows differ only in λ, a smaller spatial extent is observed for functions peaking at 180◦ compared to those with a maximum at 0◦ . This asymmetric behavior is due to the terms depending on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rjk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introduced in the angular descriptor.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238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all these sets of radial and angular ACSFs are collected into a descriptor vector encoding the chemical environment of the central nucleus, based on which the elemental NNs make their predictions.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383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[2]</a:t>
            </a:r>
            <a:r>
              <a:rPr lang="en-US" sz="1200" b="0" i="0" dirty="0">
                <a:effectLst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Langer et al.,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1200" dirty="0">
                <a:hlinkClick r:id="rId3"/>
              </a:rPr>
              <a:t>2003.12081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(2020)</a:t>
            </a:r>
            <a:endParaRPr lang="en-DE" sz="120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1907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3F5E87B9-671E-49D0-ABAE-F4EF7032E1FC}" type="datetime1">
              <a:rPr lang="en-US" smtClean="0"/>
              <a:t>4/14/2022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EE2238DE-2ACB-4C26-8E79-5ABDBDA57A68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B241-308F-4C52-ADA3-C555E0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96C2E-8DEC-4679-9704-7A35A17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1C633-B66B-47EB-8AD0-F393084CDB22}" type="datetime1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1F49-26EC-40C9-AD0B-F0F8820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381ED-EB7A-42CA-8DC1-B39809B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8E0D416-C1E5-4337-807F-47BB046C1474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091E9364-2F8C-4CCF-A6ED-193B908CF801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5" y="5356067"/>
            <a:ext cx="10082919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5" y="453642"/>
            <a:ext cx="10082919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1123027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7F174402-D21D-4914-932E-CB0B4216C977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518836A8-9785-48F1-A3D9-D579B0C93FF9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8C381-A6CD-4647-8627-A19D6E9D5CCA}" type="datetime1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B4FA-D784-4A48-884F-3D101F4E68BF}" type="datetime1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  <p:pic>
        <p:nvPicPr>
          <p:cNvPr id="6" name="Picture 5" descr="A picture containing grass, photo, field, star&#10;&#10;Description automatically generated">
            <a:extLst>
              <a:ext uri="{FF2B5EF4-FFF2-40B4-BE49-F238E27FC236}">
                <a16:creationId xmlns:a16="http://schemas.microsoft.com/office/drawing/2014/main" id="{A1D4A3AE-0630-41EF-9CA1-14EB842A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940" y="445577"/>
            <a:ext cx="11222120" cy="5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EA981544-2F9D-42E8-B56D-58B903538A2E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700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530651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456600"/>
          </a:xfrm>
        </p:spPr>
        <p:txBody>
          <a:bodyPr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185F40E-7EE4-447F-ADFC-B42EF7614FEF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FC05C5E-FD3E-44D3-B8B3-F96826F4E92E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31CDE745-69DF-43AC-8AB8-78D813B14D48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4FF8E495-1E46-4D3B-A04E-A14A73D9002D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41D6844-0573-41F7-B073-DFB41F12D493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6F886EB3-3969-440E-AF86-FDBC84EF5070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anchor="t" anchorCtr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A8334C4-AA4F-4DD2-AC89-C3334788CFAA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Introduction to Deep Learning // Angelo Ziletti, PhD // January 2021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A80C20B-A962-401F-A708-6AB359A92A0B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Introduction to Deep Learning // Angelo Ziletti, PhD // January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5" r:id="rId11"/>
    <p:sldLayoutId id="2147483742" r:id="rId12"/>
    <p:sldLayoutId id="2147483739" r:id="rId13"/>
    <p:sldLayoutId id="2147483751" r:id="rId14"/>
    <p:sldLayoutId id="2147483744" r:id="rId15"/>
    <p:sldLayoutId id="2147483748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15.xml"/><Relationship Id="rId159" Type="http://schemas.openxmlformats.org/officeDocument/2006/relationships/image" Target="../media/image83.png"/><Relationship Id="rId175" Type="http://schemas.openxmlformats.org/officeDocument/2006/relationships/customXml" Target="../ink/ink31.xml"/><Relationship Id="rId7" Type="http://schemas.openxmlformats.org/officeDocument/2006/relationships/image" Target="../media/image5.png"/><Relationship Id="rId162" Type="http://schemas.openxmlformats.org/officeDocument/2006/relationships/customXml" Target="../ink/ink19.xml"/><Relationship Id="rId170" Type="http://schemas.openxmlformats.org/officeDocument/2006/relationships/customXml" Target="../ink/ink26.xml"/><Relationship Id="rId183" Type="http://schemas.openxmlformats.org/officeDocument/2006/relationships/customXml" Target="../ink/ink39.xml"/><Relationship Id="rId191" Type="http://schemas.openxmlformats.org/officeDocument/2006/relationships/customXml" Target="../ink/ink47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1" Type="http://schemas.openxmlformats.org/officeDocument/2006/relationships/image" Target="../media/image7.png"/><Relationship Id="rId144" Type="http://schemas.openxmlformats.org/officeDocument/2006/relationships/customXml" Target="../ink/ink10.xml"/><Relationship Id="rId149" Type="http://schemas.openxmlformats.org/officeDocument/2006/relationships/image" Target="../media/image78.png"/><Relationship Id="rId157" Type="http://schemas.openxmlformats.org/officeDocument/2006/relationships/image" Target="../media/image82.png"/><Relationship Id="rId178" Type="http://schemas.openxmlformats.org/officeDocument/2006/relationships/customXml" Target="../ink/ink34.xml"/><Relationship Id="rId5" Type="http://schemas.openxmlformats.org/officeDocument/2006/relationships/image" Target="../media/image4.png"/><Relationship Id="rId152" Type="http://schemas.openxmlformats.org/officeDocument/2006/relationships/customXml" Target="../ink/ink14.xml"/><Relationship Id="rId160" Type="http://schemas.openxmlformats.org/officeDocument/2006/relationships/customXml" Target="../ink/ink18.xml"/><Relationship Id="rId165" Type="http://schemas.openxmlformats.org/officeDocument/2006/relationships/customXml" Target="../ink/ink21.xml"/><Relationship Id="rId173" Type="http://schemas.openxmlformats.org/officeDocument/2006/relationships/customXml" Target="../ink/ink29.xml"/><Relationship Id="rId181" Type="http://schemas.openxmlformats.org/officeDocument/2006/relationships/customXml" Target="../ink/ink37.xml"/><Relationship Id="rId186" Type="http://schemas.openxmlformats.org/officeDocument/2006/relationships/customXml" Target="../ink/ink42.xml"/><Relationship Id="rId194" Type="http://schemas.openxmlformats.org/officeDocument/2006/relationships/image" Target="../media/image12.png"/><Relationship Id="rId14" Type="http://schemas.openxmlformats.org/officeDocument/2006/relationships/customXml" Target="../ink/ink6.xml"/><Relationship Id="rId139" Type="http://schemas.openxmlformats.org/officeDocument/2006/relationships/image" Target="../media/image73.png"/><Relationship Id="rId147" Type="http://schemas.openxmlformats.org/officeDocument/2006/relationships/image" Target="../media/image77.png"/><Relationship Id="rId168" Type="http://schemas.openxmlformats.org/officeDocument/2006/relationships/customXml" Target="../ink/ink24.xml"/><Relationship Id="rId8" Type="http://schemas.openxmlformats.org/officeDocument/2006/relationships/customXml" Target="../ink/ink3.xml"/><Relationship Id="rId142" Type="http://schemas.openxmlformats.org/officeDocument/2006/relationships/customXml" Target="../ink/ink9.xml"/><Relationship Id="rId150" Type="http://schemas.openxmlformats.org/officeDocument/2006/relationships/customXml" Target="../ink/ink13.xml"/><Relationship Id="rId155" Type="http://schemas.openxmlformats.org/officeDocument/2006/relationships/image" Target="../media/image81.png"/><Relationship Id="rId163" Type="http://schemas.openxmlformats.org/officeDocument/2006/relationships/image" Target="../media/image10.png"/><Relationship Id="rId171" Type="http://schemas.openxmlformats.org/officeDocument/2006/relationships/customXml" Target="../ink/ink27.xml"/><Relationship Id="rId176" Type="http://schemas.openxmlformats.org/officeDocument/2006/relationships/customXml" Target="../ink/ink32.xml"/><Relationship Id="rId184" Type="http://schemas.openxmlformats.org/officeDocument/2006/relationships/customXml" Target="../ink/ink40.xml"/><Relationship Id="rId189" Type="http://schemas.openxmlformats.org/officeDocument/2006/relationships/customXml" Target="../ink/ink45.xml"/><Relationship Id="rId192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58" Type="http://schemas.openxmlformats.org/officeDocument/2006/relationships/customXml" Target="../ink/ink17.xml"/><Relationship Id="rId140" Type="http://schemas.openxmlformats.org/officeDocument/2006/relationships/customXml" Target="../ink/ink8.xml"/><Relationship Id="rId145" Type="http://schemas.openxmlformats.org/officeDocument/2006/relationships/image" Target="../media/image76.png"/><Relationship Id="rId153" Type="http://schemas.openxmlformats.org/officeDocument/2006/relationships/image" Target="../media/image80.png"/><Relationship Id="rId161" Type="http://schemas.openxmlformats.org/officeDocument/2006/relationships/image" Target="../media/image84.png"/><Relationship Id="rId166" Type="http://schemas.openxmlformats.org/officeDocument/2006/relationships/customXml" Target="../ink/ink22.xml"/><Relationship Id="rId174" Type="http://schemas.openxmlformats.org/officeDocument/2006/relationships/customXml" Target="../ink/ink30.xml"/><Relationship Id="rId179" Type="http://schemas.openxmlformats.org/officeDocument/2006/relationships/customXml" Target="../ink/ink35.xml"/><Relationship Id="rId182" Type="http://schemas.openxmlformats.org/officeDocument/2006/relationships/customXml" Target="../ink/ink38.xml"/><Relationship Id="rId187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90" Type="http://schemas.openxmlformats.org/officeDocument/2006/relationships/customXml" Target="../ink/ink46.xml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43" Type="http://schemas.openxmlformats.org/officeDocument/2006/relationships/image" Target="../media/image75.png"/><Relationship Id="rId148" Type="http://schemas.openxmlformats.org/officeDocument/2006/relationships/customXml" Target="../ink/ink12.xml"/><Relationship Id="rId151" Type="http://schemas.openxmlformats.org/officeDocument/2006/relationships/image" Target="../media/image7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customXml" Target="../ink/ink25.xml"/><Relationship Id="rId177" Type="http://schemas.openxmlformats.org/officeDocument/2006/relationships/customXml" Target="../ink/ink33.xml"/><Relationship Id="rId185" Type="http://schemas.openxmlformats.org/officeDocument/2006/relationships/customXml" Target="../ink/ink4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72" Type="http://schemas.openxmlformats.org/officeDocument/2006/relationships/customXml" Target="../ink/ink28.xml"/><Relationship Id="rId180" Type="http://schemas.openxmlformats.org/officeDocument/2006/relationships/customXml" Target="../ink/ink36.xml"/><Relationship Id="rId193" Type="http://schemas.openxmlformats.org/officeDocument/2006/relationships/customXml" Target="../ink/ink48.xml"/><Relationship Id="rId13" Type="http://schemas.openxmlformats.org/officeDocument/2006/relationships/image" Target="../media/image8.png"/><Relationship Id="rId141" Type="http://schemas.openxmlformats.org/officeDocument/2006/relationships/image" Target="../media/image74.png"/><Relationship Id="rId146" Type="http://schemas.openxmlformats.org/officeDocument/2006/relationships/customXml" Target="../ink/ink11.xml"/><Relationship Id="rId167" Type="http://schemas.openxmlformats.org/officeDocument/2006/relationships/customXml" Target="../ink/ink23.xml"/><Relationship Id="rId188" Type="http://schemas.openxmlformats.org/officeDocument/2006/relationships/customXml" Target="../ink/ink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8.xml"/><Relationship Id="rId18" Type="http://schemas.openxmlformats.org/officeDocument/2006/relationships/image" Target="../media/image164.png"/><Relationship Id="rId26" Type="http://schemas.openxmlformats.org/officeDocument/2006/relationships/image" Target="../media/image168.png"/><Relationship Id="rId39" Type="http://schemas.openxmlformats.org/officeDocument/2006/relationships/image" Target="../media/image25.png"/><Relationship Id="rId21" Type="http://schemas.openxmlformats.org/officeDocument/2006/relationships/customXml" Target="../ink/ink112.xml"/><Relationship Id="rId34" Type="http://schemas.openxmlformats.org/officeDocument/2006/relationships/image" Target="../media/image172.png"/><Relationship Id="rId7" Type="http://schemas.openxmlformats.org/officeDocument/2006/relationships/customXml" Target="../ink/ink105.xml"/><Relationship Id="rId12" Type="http://schemas.openxmlformats.org/officeDocument/2006/relationships/image" Target="../media/image161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33" Type="http://schemas.openxmlformats.org/officeDocument/2006/relationships/customXml" Target="../ink/ink118.xml"/><Relationship Id="rId38" Type="http://schemas.openxmlformats.org/officeDocument/2006/relationships/image" Target="../media/image174.png"/><Relationship Id="rId2" Type="http://schemas.openxmlformats.org/officeDocument/2006/relationships/image" Target="../media/image35.png"/><Relationship Id="rId16" Type="http://schemas.openxmlformats.org/officeDocument/2006/relationships/image" Target="../media/image163.png"/><Relationship Id="rId20" Type="http://schemas.openxmlformats.org/officeDocument/2006/relationships/image" Target="../media/image165.png"/><Relationship Id="rId29" Type="http://schemas.openxmlformats.org/officeDocument/2006/relationships/customXml" Target="../ink/ink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customXml" Target="../ink/ink107.xml"/><Relationship Id="rId24" Type="http://schemas.openxmlformats.org/officeDocument/2006/relationships/image" Target="../media/image167.png"/><Relationship Id="rId32" Type="http://schemas.openxmlformats.org/officeDocument/2006/relationships/image" Target="../media/image171.png"/><Relationship Id="rId37" Type="http://schemas.openxmlformats.org/officeDocument/2006/relationships/customXml" Target="../ink/ink120.xml"/><Relationship Id="rId40" Type="http://schemas.openxmlformats.org/officeDocument/2006/relationships/image" Target="../media/image28.png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28" Type="http://schemas.openxmlformats.org/officeDocument/2006/relationships/image" Target="../media/image169.png"/><Relationship Id="rId36" Type="http://schemas.openxmlformats.org/officeDocument/2006/relationships/image" Target="../media/image173.png"/><Relationship Id="rId10" Type="http://schemas.openxmlformats.org/officeDocument/2006/relationships/image" Target="../media/image160.png"/><Relationship Id="rId19" Type="http://schemas.openxmlformats.org/officeDocument/2006/relationships/customXml" Target="../ink/ink111.xml"/><Relationship Id="rId31" Type="http://schemas.openxmlformats.org/officeDocument/2006/relationships/customXml" Target="../ink/ink117.xml"/><Relationship Id="rId4" Type="http://schemas.openxmlformats.org/officeDocument/2006/relationships/image" Target="../media/image13.png"/><Relationship Id="rId9" Type="http://schemas.openxmlformats.org/officeDocument/2006/relationships/customXml" Target="../ink/ink106.xml"/><Relationship Id="rId14" Type="http://schemas.openxmlformats.org/officeDocument/2006/relationships/image" Target="../media/image162.png"/><Relationship Id="rId22" Type="http://schemas.openxmlformats.org/officeDocument/2006/relationships/image" Target="../media/image166.png"/><Relationship Id="rId27" Type="http://schemas.openxmlformats.org/officeDocument/2006/relationships/customXml" Target="../ink/ink115.xml"/><Relationship Id="rId30" Type="http://schemas.openxmlformats.org/officeDocument/2006/relationships/image" Target="../media/image170.png"/><Relationship Id="rId35" Type="http://schemas.openxmlformats.org/officeDocument/2006/relationships/customXml" Target="../ink/ink119.xml"/><Relationship Id="rId8" Type="http://schemas.openxmlformats.org/officeDocument/2006/relationships/image" Target="../media/image159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31.png"/><Relationship Id="rId3" Type="http://schemas.openxmlformats.org/officeDocument/2006/relationships/image" Target="../media/image250.png"/><Relationship Id="rId7" Type="http://schemas.openxmlformats.org/officeDocument/2006/relationships/image" Target="../media/image280.png"/><Relationship Id="rId12" Type="http://schemas.openxmlformats.org/officeDocument/2006/relationships/customXml" Target="../ink/ink12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customXml" Target="../ink/ink125.xml"/><Relationship Id="rId10" Type="http://schemas.openxmlformats.org/officeDocument/2006/relationships/customXml" Target="../ink/ink123.xml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.xml"/><Relationship Id="rId3" Type="http://schemas.openxmlformats.org/officeDocument/2006/relationships/image" Target="../media/image26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6.xml"/><Relationship Id="rId11" Type="http://schemas.openxmlformats.org/officeDocument/2006/relationships/image" Target="../media/image40.png"/><Relationship Id="rId5" Type="http://schemas.openxmlformats.org/officeDocument/2006/relationships/hyperlink" Target="https://singroup.github.io/dscribe/latest/tutorials/descriptors/mbtr.html" TargetMode="External"/><Relationship Id="rId10" Type="http://schemas.openxmlformats.org/officeDocument/2006/relationships/customXml" Target="../ink/ink128.xml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comms15679" TargetMode="External"/><Relationship Id="rId3" Type="http://schemas.openxmlformats.org/officeDocument/2006/relationships/hyperlink" Target="https://pubs.acs.org/doi/pdf/10.1021/acs.chemrev.1c00021" TargetMode="External"/><Relationship Id="rId7" Type="http://schemas.openxmlformats.org/officeDocument/2006/relationships/hyperlink" Target="https://epubs.siam.org/doi/abs/10.1137/15M1054183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598-017-17299-w" TargetMode="External"/><Relationship Id="rId5" Type="http://schemas.openxmlformats.org/officeDocument/2006/relationships/hyperlink" Target="https://papers.nips.cc/paper/2017/file/72b386224056bf940cd5b01341f65e9d-Paper.pdf" TargetMode="External"/><Relationship Id="rId4" Type="http://schemas.openxmlformats.org/officeDocument/2006/relationships/hyperlink" Target="https://www.nature.com/articles/s41467-018-05169-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6.03146" TargetMode="External"/><Relationship Id="rId2" Type="http://schemas.openxmlformats.org/officeDocument/2006/relationships/hyperlink" Target="https://www.nature.com/articles/ncomms1389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s://dl.acm.org/doi/10.5555/3305381.330551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oi.org/10.1063/5.000508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10465519303042?via%3Dihub" TargetMode="External"/><Relationship Id="rId2" Type="http://schemas.openxmlformats.org/officeDocument/2006/relationships/hyperlink" Target="https://singroup.github.io/dscribe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247.png"/><Relationship Id="rId3" Type="http://schemas.openxmlformats.org/officeDocument/2006/relationships/customXml" Target="../ink/ink129.xml"/><Relationship Id="rId7" Type="http://schemas.openxmlformats.org/officeDocument/2006/relationships/image" Target="../media/image244.png"/><Relationship Id="rId12" Type="http://schemas.openxmlformats.org/officeDocument/2006/relationships/customXml" Target="../ink/ink134.xml"/><Relationship Id="rId17" Type="http://schemas.openxmlformats.org/officeDocument/2006/relationships/image" Target="../media/image249.png"/><Relationship Id="rId2" Type="http://schemas.openxmlformats.org/officeDocument/2006/relationships/image" Target="../media/image43.png"/><Relationship Id="rId16" Type="http://schemas.openxmlformats.org/officeDocument/2006/relationships/customXml" Target="../ink/ink1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.xml"/><Relationship Id="rId11" Type="http://schemas.openxmlformats.org/officeDocument/2006/relationships/image" Target="../media/image246.png"/><Relationship Id="rId5" Type="http://schemas.openxmlformats.org/officeDocument/2006/relationships/customXml" Target="../ink/ink130.xml"/><Relationship Id="rId15" Type="http://schemas.openxmlformats.org/officeDocument/2006/relationships/image" Target="../media/image248.png"/><Relationship Id="rId10" Type="http://schemas.openxmlformats.org/officeDocument/2006/relationships/customXml" Target="../ink/ink133.xml"/><Relationship Id="rId4" Type="http://schemas.openxmlformats.org/officeDocument/2006/relationships/image" Target="../media/image243.png"/><Relationship Id="rId9" Type="http://schemas.openxmlformats.org/officeDocument/2006/relationships/image" Target="../media/image245.png"/><Relationship Id="rId14" Type="http://schemas.openxmlformats.org/officeDocument/2006/relationships/customXml" Target="../ink/ink1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slundberg/sha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eurips.cc/virtual/2020/public/poster_33a854e247155d590883b93bca53848a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keras.io/the-limitations-of-deep-learn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the-limitations-of-deep-learning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241.png"/><Relationship Id="rId26" Type="http://schemas.openxmlformats.org/officeDocument/2006/relationships/image" Target="../media/image60.png"/><Relationship Id="rId21" Type="http://schemas.openxmlformats.org/officeDocument/2006/relationships/customXml" Target="../ink/ink58.xml"/><Relationship Id="rId34" Type="http://schemas.openxmlformats.org/officeDocument/2006/relationships/image" Target="../media/image64.png"/><Relationship Id="rId7" Type="http://schemas.openxmlformats.org/officeDocument/2006/relationships/customXml" Target="../ink/ink51.xml"/><Relationship Id="rId12" Type="http://schemas.openxmlformats.org/officeDocument/2006/relationships/image" Target="../media/image238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38" Type="http://schemas.openxmlformats.org/officeDocument/2006/relationships/image" Target="../media/image66.png"/><Relationship Id="rId2" Type="http://schemas.openxmlformats.org/officeDocument/2006/relationships/image" Target="../media/image13.png"/><Relationship Id="rId16" Type="http://schemas.openxmlformats.org/officeDocument/2006/relationships/image" Target="../media/image240.png"/><Relationship Id="rId20" Type="http://schemas.openxmlformats.org/officeDocument/2006/relationships/image" Target="../media/image242.png"/><Relationship Id="rId29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11" Type="http://schemas.openxmlformats.org/officeDocument/2006/relationships/customXml" Target="../ink/ink53.xml"/><Relationship Id="rId24" Type="http://schemas.openxmlformats.org/officeDocument/2006/relationships/image" Target="../media/image59.png"/><Relationship Id="rId32" Type="http://schemas.openxmlformats.org/officeDocument/2006/relationships/image" Target="../media/image63.png"/><Relationship Id="rId37" Type="http://schemas.openxmlformats.org/officeDocument/2006/relationships/customXml" Target="../ink/ink66.xml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10" Type="http://schemas.openxmlformats.org/officeDocument/2006/relationships/image" Target="../media/image237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" Type="http://schemas.openxmlformats.org/officeDocument/2006/relationships/image" Target="../media/image234.png"/><Relationship Id="rId9" Type="http://schemas.openxmlformats.org/officeDocument/2006/relationships/customXml" Target="../ink/ink52.xml"/><Relationship Id="rId14" Type="http://schemas.openxmlformats.org/officeDocument/2006/relationships/image" Target="../media/image239.png"/><Relationship Id="rId22" Type="http://schemas.openxmlformats.org/officeDocument/2006/relationships/image" Target="../media/image58.png"/><Relationship Id="rId27" Type="http://schemas.openxmlformats.org/officeDocument/2006/relationships/customXml" Target="../ink/ink61.xml"/><Relationship Id="rId30" Type="http://schemas.openxmlformats.org/officeDocument/2006/relationships/image" Target="../media/image62.png"/><Relationship Id="rId35" Type="http://schemas.openxmlformats.org/officeDocument/2006/relationships/customXml" Target="../ink/ink65.xml"/><Relationship Id="rId8" Type="http://schemas.openxmlformats.org/officeDocument/2006/relationships/image" Target="../media/image236.png"/><Relationship Id="rId3" Type="http://schemas.openxmlformats.org/officeDocument/2006/relationships/customXml" Target="../ink/ink4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10.04805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arxiv.org/abs/1301.3781,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.xml"/><Relationship Id="rId18" Type="http://schemas.openxmlformats.org/officeDocument/2006/relationships/image" Target="../media/image710.png"/><Relationship Id="rId26" Type="http://schemas.openxmlformats.org/officeDocument/2006/relationships/image" Target="../media/image750.png"/><Relationship Id="rId39" Type="http://schemas.openxmlformats.org/officeDocument/2006/relationships/customXml" Target="../ink/ink85.xml"/><Relationship Id="rId21" Type="http://schemas.openxmlformats.org/officeDocument/2006/relationships/customXml" Target="../ink/ink76.xml"/><Relationship Id="rId34" Type="http://schemas.openxmlformats.org/officeDocument/2006/relationships/image" Target="../media/image790.png"/><Relationship Id="rId42" Type="http://schemas.openxmlformats.org/officeDocument/2006/relationships/image" Target="../media/image830.png"/><Relationship Id="rId47" Type="http://schemas.openxmlformats.org/officeDocument/2006/relationships/customXml" Target="../ink/ink89.xml"/><Relationship Id="rId50" Type="http://schemas.openxmlformats.org/officeDocument/2006/relationships/image" Target="../media/image870.png"/><Relationship Id="rId55" Type="http://schemas.openxmlformats.org/officeDocument/2006/relationships/customXml" Target="../ink/ink93.xml"/><Relationship Id="rId7" Type="http://schemas.openxmlformats.org/officeDocument/2006/relationships/customXml" Target="../ink/ink69.xml"/><Relationship Id="rId2" Type="http://schemas.openxmlformats.org/officeDocument/2006/relationships/hyperlink" Target="https://arxiv.org/abs/1810.04805" TargetMode="External"/><Relationship Id="rId16" Type="http://schemas.openxmlformats.org/officeDocument/2006/relationships/image" Target="../media/image700.png"/><Relationship Id="rId29" Type="http://schemas.openxmlformats.org/officeDocument/2006/relationships/customXml" Target="../ink/ink80.xml"/><Relationship Id="rId11" Type="http://schemas.openxmlformats.org/officeDocument/2006/relationships/customXml" Target="../ink/ink71.xml"/><Relationship Id="rId24" Type="http://schemas.openxmlformats.org/officeDocument/2006/relationships/image" Target="../media/image740.png"/><Relationship Id="rId32" Type="http://schemas.openxmlformats.org/officeDocument/2006/relationships/image" Target="../media/image780.png"/><Relationship Id="rId37" Type="http://schemas.openxmlformats.org/officeDocument/2006/relationships/customXml" Target="../ink/ink84.xml"/><Relationship Id="rId40" Type="http://schemas.openxmlformats.org/officeDocument/2006/relationships/image" Target="../media/image820.png"/><Relationship Id="rId45" Type="http://schemas.openxmlformats.org/officeDocument/2006/relationships/customXml" Target="../ink/ink88.xml"/><Relationship Id="rId53" Type="http://schemas.openxmlformats.org/officeDocument/2006/relationships/customXml" Target="../ink/ink92.xml"/><Relationship Id="rId58" Type="http://schemas.openxmlformats.org/officeDocument/2006/relationships/image" Target="../media/image910.png"/><Relationship Id="rId5" Type="http://schemas.openxmlformats.org/officeDocument/2006/relationships/customXml" Target="../ink/ink68.xml"/><Relationship Id="rId19" Type="http://schemas.openxmlformats.org/officeDocument/2006/relationships/customXml" Target="../ink/ink75.xml"/><Relationship Id="rId4" Type="http://schemas.openxmlformats.org/officeDocument/2006/relationships/image" Target="../media/image640.png"/><Relationship Id="rId9" Type="http://schemas.openxmlformats.org/officeDocument/2006/relationships/customXml" Target="../ink/ink70.xml"/><Relationship Id="rId14" Type="http://schemas.openxmlformats.org/officeDocument/2006/relationships/image" Target="../media/image690.png"/><Relationship Id="rId22" Type="http://schemas.openxmlformats.org/officeDocument/2006/relationships/image" Target="../media/image730.png"/><Relationship Id="rId27" Type="http://schemas.openxmlformats.org/officeDocument/2006/relationships/customXml" Target="../ink/ink79.xml"/><Relationship Id="rId30" Type="http://schemas.openxmlformats.org/officeDocument/2006/relationships/image" Target="../media/image770.png"/><Relationship Id="rId35" Type="http://schemas.openxmlformats.org/officeDocument/2006/relationships/customXml" Target="../ink/ink83.xml"/><Relationship Id="rId43" Type="http://schemas.openxmlformats.org/officeDocument/2006/relationships/customXml" Target="../ink/ink87.xml"/><Relationship Id="rId48" Type="http://schemas.openxmlformats.org/officeDocument/2006/relationships/image" Target="../media/image860.png"/><Relationship Id="rId56" Type="http://schemas.openxmlformats.org/officeDocument/2006/relationships/image" Target="../media/image900.png"/><Relationship Id="rId8" Type="http://schemas.openxmlformats.org/officeDocument/2006/relationships/image" Target="../media/image660.png"/><Relationship Id="rId51" Type="http://schemas.openxmlformats.org/officeDocument/2006/relationships/customXml" Target="../ink/ink91.xml"/><Relationship Id="rId3" Type="http://schemas.openxmlformats.org/officeDocument/2006/relationships/customXml" Target="../ink/ink67.xml"/><Relationship Id="rId12" Type="http://schemas.openxmlformats.org/officeDocument/2006/relationships/image" Target="../media/image680.png"/><Relationship Id="rId17" Type="http://schemas.openxmlformats.org/officeDocument/2006/relationships/customXml" Target="../ink/ink74.xml"/><Relationship Id="rId25" Type="http://schemas.openxmlformats.org/officeDocument/2006/relationships/customXml" Target="../ink/ink78.xml"/><Relationship Id="rId33" Type="http://schemas.openxmlformats.org/officeDocument/2006/relationships/customXml" Target="../ink/ink82.xml"/><Relationship Id="rId38" Type="http://schemas.openxmlformats.org/officeDocument/2006/relationships/image" Target="../media/image810.png"/><Relationship Id="rId46" Type="http://schemas.openxmlformats.org/officeDocument/2006/relationships/image" Target="../media/image850.png"/><Relationship Id="rId59" Type="http://schemas.openxmlformats.org/officeDocument/2006/relationships/hyperlink" Target="http://web.stanford.edu/class/cs224n/slides/cs224n-2021-lecture10-pretraining.pdf" TargetMode="External"/><Relationship Id="rId20" Type="http://schemas.openxmlformats.org/officeDocument/2006/relationships/image" Target="../media/image720.png"/><Relationship Id="rId41" Type="http://schemas.openxmlformats.org/officeDocument/2006/relationships/customXml" Target="../ink/ink86.xml"/><Relationship Id="rId54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28" Type="http://schemas.openxmlformats.org/officeDocument/2006/relationships/image" Target="../media/image760.png"/><Relationship Id="rId36" Type="http://schemas.openxmlformats.org/officeDocument/2006/relationships/image" Target="../media/image800.png"/><Relationship Id="rId49" Type="http://schemas.openxmlformats.org/officeDocument/2006/relationships/customXml" Target="../ink/ink90.xml"/><Relationship Id="rId57" Type="http://schemas.openxmlformats.org/officeDocument/2006/relationships/customXml" Target="../ink/ink94.xml"/><Relationship Id="rId10" Type="http://schemas.openxmlformats.org/officeDocument/2006/relationships/image" Target="../media/image670.png"/><Relationship Id="rId31" Type="http://schemas.openxmlformats.org/officeDocument/2006/relationships/customXml" Target="../ink/ink81.xml"/><Relationship Id="rId44" Type="http://schemas.openxmlformats.org/officeDocument/2006/relationships/image" Target="../media/image840.png"/><Relationship Id="rId52" Type="http://schemas.openxmlformats.org/officeDocument/2006/relationships/image" Target="../media/image8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238.png"/><Relationship Id="rId18" Type="http://schemas.openxmlformats.org/officeDocument/2006/relationships/customXml" Target="../ink/ink102.xml"/><Relationship Id="rId3" Type="http://schemas.openxmlformats.org/officeDocument/2006/relationships/image" Target="../media/image13.png"/><Relationship Id="rId21" Type="http://schemas.openxmlformats.org/officeDocument/2006/relationships/image" Target="../media/image242.png"/><Relationship Id="rId7" Type="http://schemas.openxmlformats.org/officeDocument/2006/relationships/image" Target="../media/image235.png"/><Relationship Id="rId12" Type="http://schemas.openxmlformats.org/officeDocument/2006/relationships/customXml" Target="../ink/ink99.xml"/><Relationship Id="rId17" Type="http://schemas.openxmlformats.org/officeDocument/2006/relationships/image" Target="../media/image240.png"/><Relationship Id="rId2" Type="http://schemas.openxmlformats.org/officeDocument/2006/relationships/image" Target="../media/image19.png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237.png"/><Relationship Id="rId5" Type="http://schemas.openxmlformats.org/officeDocument/2006/relationships/image" Target="../media/image234.png"/><Relationship Id="rId15" Type="http://schemas.openxmlformats.org/officeDocument/2006/relationships/image" Target="../media/image239.png"/><Relationship Id="rId23" Type="http://schemas.openxmlformats.org/officeDocument/2006/relationships/image" Target="../media/image21.png"/><Relationship Id="rId10" Type="http://schemas.openxmlformats.org/officeDocument/2006/relationships/customXml" Target="../ink/ink98.xml"/><Relationship Id="rId19" Type="http://schemas.openxmlformats.org/officeDocument/2006/relationships/image" Target="../media/image241.png"/><Relationship Id="rId4" Type="http://schemas.openxmlformats.org/officeDocument/2006/relationships/customXml" Target="../ink/ink95.xml"/><Relationship Id="rId9" Type="http://schemas.openxmlformats.org/officeDocument/2006/relationships/image" Target="../media/image236.png"/><Relationship Id="rId14" Type="http://schemas.openxmlformats.org/officeDocument/2006/relationships/customXml" Target="../ink/ink100.xml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3395" TargetMode="External"/><Relationship Id="rId2" Type="http://schemas.openxmlformats.org/officeDocument/2006/relationships/hyperlink" Target="https://pubs.acs.org/doi/pdf/10.1021/acs.chemrev.1c0002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pdf/10.1021/acs.chemrev.1c0002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Miscellaneous</a:t>
            </a:r>
            <a:endParaRPr lang="en-US" sz="2400" cap="none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85000" lnSpcReduction="20000"/>
          </a:bodyPr>
          <a:lstStyle/>
          <a:p>
            <a:r>
              <a:rPr lang="en-US" sz="2100" b="1" cap="none" dirty="0">
                <a:solidFill>
                  <a:schemeClr val="accent5">
                    <a:alpha val="75000"/>
                  </a:schemeClr>
                </a:solidFill>
              </a:rPr>
              <a:t>Angelo Ziletti, PhD</a:t>
            </a:r>
          </a:p>
          <a:p>
            <a:r>
              <a:rPr lang="en-US" sz="1800" cap="none" dirty="0">
                <a:solidFill>
                  <a:schemeClr val="bg1">
                    <a:alpha val="75000"/>
                  </a:schemeClr>
                </a:solidFill>
              </a:rPr>
              <a:t>Principal Data Scientist, Bayer 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E7F42-3053-4C6E-97D1-6A7FD176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6" y="446148"/>
            <a:ext cx="7430290" cy="59107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236D36-4664-4BE7-8BCF-0062E1DA67C3}"/>
              </a:ext>
            </a:extLst>
          </p:cNvPr>
          <p:cNvGrpSpPr/>
          <p:nvPr/>
        </p:nvGrpSpPr>
        <p:grpSpPr>
          <a:xfrm rot="5400000">
            <a:off x="2691805" y="937626"/>
            <a:ext cx="3399903" cy="5284177"/>
            <a:chOff x="2736383" y="776500"/>
            <a:chExt cx="3985487" cy="4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8DED7B-F9D1-48BF-9FFB-0BDF50C7C7A6}"/>
                    </a:ext>
                  </a:extLst>
                </p14:cNvPr>
                <p14:cNvContentPartPr/>
                <p14:nvPr/>
              </p14:nvContentPartPr>
              <p14:xfrm>
                <a:off x="2736383" y="4831740"/>
                <a:ext cx="822600" cy="551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8DED7B-F9D1-48BF-9FFB-0BDF50C7C7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5831" y="4823857"/>
                  <a:ext cx="843281" cy="56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46C7EF-E3D1-45BF-92A5-D06C5219A75B}"/>
                    </a:ext>
                  </a:extLst>
                </p14:cNvPr>
                <p14:cNvContentPartPr/>
                <p14:nvPr/>
              </p14:nvContentPartPr>
              <p14:xfrm>
                <a:off x="3902783" y="4820580"/>
                <a:ext cx="852840" cy="58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46C7EF-E3D1-45BF-92A5-D06C5219A7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2228" y="4812697"/>
                  <a:ext cx="873528" cy="599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87AD74-6391-4038-AE14-B4E737915E85}"/>
                    </a:ext>
                  </a:extLst>
                </p14:cNvPr>
                <p14:cNvContentPartPr/>
                <p14:nvPr/>
              </p14:nvContentPartPr>
              <p14:xfrm>
                <a:off x="5016983" y="4792860"/>
                <a:ext cx="700200" cy="57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87AD74-6391-4038-AE14-B4E737915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6431" y="4784975"/>
                  <a:ext cx="720881" cy="585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6B2C73-008B-496E-A92F-8C7471957C9B}"/>
                    </a:ext>
                  </a:extLst>
                </p14:cNvPr>
                <p14:cNvContentPartPr/>
                <p14:nvPr/>
              </p14:nvContentPartPr>
              <p14:xfrm>
                <a:off x="5952910" y="4807620"/>
                <a:ext cx="768960" cy="59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6B2C73-008B-496E-A92F-8C7471957C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42359" y="4799735"/>
                  <a:ext cx="789640" cy="61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D69EDD-E8B8-4497-9B57-7CAE808E6A85}"/>
                    </a:ext>
                  </a:extLst>
                </p14:cNvPr>
                <p14:cNvContentPartPr/>
                <p14:nvPr/>
              </p14:nvContentPartPr>
              <p14:xfrm>
                <a:off x="2945543" y="3575700"/>
                <a:ext cx="789840" cy="66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D69EDD-E8B8-4497-9B57-7CAE808E6A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4995" y="35678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EFD224-AF22-41D7-BB0F-6136C9332B33}"/>
                    </a:ext>
                  </a:extLst>
                </p14:cNvPr>
                <p14:cNvContentPartPr/>
                <p14:nvPr/>
              </p14:nvContentPartPr>
              <p14:xfrm>
                <a:off x="4318223" y="3517740"/>
                <a:ext cx="787680" cy="64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EFD224-AF22-41D7-BB0F-6136C9332B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7670" y="3509862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23B01B-12A0-4508-828D-F8430DBB6F73}"/>
                </a:ext>
              </a:extLst>
            </p:cNvPr>
            <p:cNvGrpSpPr/>
            <p:nvPr/>
          </p:nvGrpSpPr>
          <p:grpSpPr>
            <a:xfrm>
              <a:off x="3220510" y="4059414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F126CFFC-4833-488E-BF52-7B0B2C4C7DD0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B505B964-4267-496A-83AA-5534CF27165E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100BF2DF-12C7-4BD2-851B-89B70E26C002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6A9667E5-53DB-4B02-957E-3DF4E58567E1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1144FB39-C69F-4C4B-9C88-235D67DDF7E9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9AD429F-883A-477A-AAEE-5D711CA6A61B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A242AD55-B3F2-4BF0-AF7B-14DD0BE4CF8B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E1CC51C-4B38-4667-9CFB-51E4687B0C3F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B185913B-7289-457F-BDBA-E86B74A5FCF2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924CA32-7362-4A47-967C-0B00A6E9F373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B5C44C7-1B15-4E9C-B84C-CFB6DF2EC3CC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DCE78161-7A91-4C9D-B512-085D11552AE6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45326D-F1A8-4FEB-80D7-0E93FAC5BA5B}"/>
                    </a:ext>
                  </a:extLst>
                </p14:cNvPr>
                <p14:cNvContentPartPr/>
                <p14:nvPr/>
              </p14:nvContentPartPr>
              <p14:xfrm>
                <a:off x="5377487" y="3523122"/>
                <a:ext cx="906120" cy="61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45326D-F1A8-4FEB-80D7-0E93FAC5BA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6936" y="3515235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3C546B-E0CA-4201-848F-E37AF7DA25C7}"/>
                    </a:ext>
                  </a:extLst>
                </p14:cNvPr>
                <p14:cNvContentPartPr/>
                <p14:nvPr/>
              </p14:nvContentPartPr>
              <p14:xfrm>
                <a:off x="2889582" y="2258928"/>
                <a:ext cx="789840" cy="66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3C546B-E0CA-4201-848F-E37AF7DA25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034" y="2251045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528716-92B0-4280-8CE1-4854D6449961}"/>
                    </a:ext>
                  </a:extLst>
                </p14:cNvPr>
                <p14:cNvContentPartPr/>
                <p14:nvPr/>
              </p14:nvContentPartPr>
              <p14:xfrm>
                <a:off x="4262262" y="2200968"/>
                <a:ext cx="787680" cy="64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528716-92B0-4280-8CE1-4854D64499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1709" y="219309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656B6A-62E0-42A8-A163-09B9BAD5C23F}"/>
                </a:ext>
              </a:extLst>
            </p:cNvPr>
            <p:cNvGrpSpPr/>
            <p:nvPr/>
          </p:nvGrpSpPr>
          <p:grpSpPr>
            <a:xfrm>
              <a:off x="3164549" y="2742642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82569FBE-AD9F-49C5-875A-0DD11ADA3264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22D5131-7F9B-4DEF-8233-F79B302C6902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3BC499B-5249-4887-953E-17445CF58948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A9B813EB-28AE-4735-B20A-90CEBE2CCDCA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F0F40FE0-2D23-4316-ACD0-0B24D6634209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414DD0F-EDDA-4A65-8E7A-1FD43382B036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2433F53-886C-4682-AECA-5207D722D0D3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AA30536-DC2F-4B8D-9B3A-D26CCB93AC8D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4616FC1-AB57-4935-BAB6-B19DE591724D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90FE2F8-2F58-4787-8A96-C5A0AC9540FA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AD46F46-9447-4C73-AED8-C72523E27D45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559DAEC-BB86-4656-8EC2-C560F556EE1C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0130FA-C1DD-4C46-B54A-E4D0FAEBC942}"/>
                    </a:ext>
                  </a:extLst>
                </p14:cNvPr>
                <p14:cNvContentPartPr/>
                <p14:nvPr/>
              </p14:nvContentPartPr>
              <p14:xfrm>
                <a:off x="5321526" y="2206350"/>
                <a:ext cx="906120" cy="61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0130FA-C1DD-4C46-B54A-E4D0FAEBC9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0975" y="2198463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1153A52-F71A-4C9F-8B44-0C829397B8EB}"/>
                </a:ext>
              </a:extLst>
            </p:cNvPr>
            <p:cNvGrpSpPr/>
            <p:nvPr/>
          </p:nvGrpSpPr>
          <p:grpSpPr>
            <a:xfrm>
              <a:off x="3070103" y="1443708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70EBB1F3-E879-4D1E-BA30-D99904E95B8C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30195ED-41EB-4098-BB4B-44A324A82E05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47FEB08-1DA3-4E86-9EA6-0AC7C75D6241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DB4D8C3B-601E-44DD-81B9-43DEE86B0BC4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D1F2029-C615-46E0-A922-B2FED4A9926B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50F7F51-08AB-447C-B9B1-8B61F020DC69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58F7BA3F-7DEA-46F3-8E11-9F6C52C085DF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FA1BAC0-176D-4E13-884F-90D03E428245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2C57CE-C570-4509-9651-E1E19C6F322B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B0980F1-64CF-4E9D-BA8A-BACD22308D1A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800D22FF-3BD2-45A2-891D-48C7C4D0D05B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886535D0-D3F1-4688-901E-9C7CC4A80E43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3F9D9C-CDDA-462E-8DCD-F7B4196D7A50}"/>
                    </a:ext>
                  </a:extLst>
                </p14:cNvPr>
                <p14:cNvContentPartPr/>
                <p14:nvPr/>
              </p14:nvContentPartPr>
              <p14:xfrm>
                <a:off x="3484030" y="776500"/>
                <a:ext cx="789840" cy="66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3F9D9C-CDDA-462E-8DCD-F7B4196D7A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73482" y="7686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3F256E-85BC-4D57-8F35-D68557352493}"/>
                    </a:ext>
                  </a:extLst>
                </p14:cNvPr>
                <p14:cNvContentPartPr/>
                <p14:nvPr/>
              </p14:nvContentPartPr>
              <p14:xfrm>
                <a:off x="4926910" y="787788"/>
                <a:ext cx="787680" cy="64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3F256E-85BC-4D57-8F35-D685573524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6357" y="77991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4"/>
    </mc:Choice>
    <mc:Fallback xmlns="">
      <p:transition spd="slow" advTm="3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B2E8A8-A3CD-480C-A0A4-FEB27735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D627A-213D-48C3-9903-D37506A5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077A3D-525D-47C1-80EE-D6275C61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physics-based representations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4E2F51-D9FF-410C-AF12-7AC8E9160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934432"/>
          </a:xfrm>
        </p:spPr>
        <p:txBody>
          <a:bodyPr/>
          <a:lstStyle/>
          <a:p>
            <a:r>
              <a:rPr lang="en-US" sz="2200" dirty="0"/>
              <a:t>Atom-centered symmetry functions (</a:t>
            </a:r>
            <a:r>
              <a:rPr lang="en-US" sz="2200" b="1" dirty="0"/>
              <a:t>ACSF</a:t>
            </a:r>
            <a:r>
              <a:rPr lang="en-US" sz="2200" dirty="0"/>
              <a:t>)</a:t>
            </a:r>
          </a:p>
          <a:p>
            <a:pPr lvl="1"/>
            <a:r>
              <a:rPr 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Behler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Parrinello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Phy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Rev. Lett. </a:t>
            </a:r>
            <a:r>
              <a:rPr lang="en-US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98</a:t>
            </a: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(14), 146401 (2007) </a:t>
            </a:r>
          </a:p>
          <a:p>
            <a:pPr lvl="1"/>
            <a:r>
              <a:rPr kumimoji="0" lang="en-DE" altLang="en-DE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Behler</a:t>
            </a:r>
            <a:r>
              <a:rPr lang="en-US" altLang="en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0" lang="en-DE" altLang="en-DE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J. Chem. Phys.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134(7):074106 </a:t>
            </a:r>
            <a:r>
              <a: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2011</a:t>
            </a:r>
            <a:r>
              <a:rPr lang="en-US" altLang="en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200" dirty="0"/>
              <a:t>Smooth overlap of atomic positions (</a:t>
            </a:r>
            <a:r>
              <a:rPr lang="en-US" sz="2200" b="1" dirty="0"/>
              <a:t>SOAP</a:t>
            </a:r>
            <a:r>
              <a:rPr lang="en-US" sz="2200" dirty="0"/>
              <a:t>)</a:t>
            </a:r>
          </a:p>
          <a:p>
            <a:pPr lvl="1"/>
            <a:r>
              <a:rPr lang="en-US" dirty="0"/>
              <a:t>P. </a:t>
            </a:r>
            <a:r>
              <a:rPr lang="en-US" dirty="0" err="1"/>
              <a:t>Bartók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Phys. Rev. B 87, 184115 (2013)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Many-body tensor representation (</a:t>
            </a:r>
            <a:r>
              <a:rPr lang="en-US" sz="2200" b="1" dirty="0"/>
              <a:t>MBTR</a:t>
            </a:r>
            <a:r>
              <a:rPr lang="en-US" sz="2200" dirty="0"/>
              <a:t>)</a:t>
            </a:r>
          </a:p>
          <a:p>
            <a:pPr lvl="1"/>
            <a:r>
              <a:rPr lang="en-US" b="0" i="0" dirty="0" err="1">
                <a:effectLst/>
              </a:rPr>
              <a:t>Huo</a:t>
            </a:r>
            <a:r>
              <a:rPr lang="en-US" dirty="0"/>
              <a:t> and</a:t>
            </a:r>
            <a:r>
              <a:rPr lang="en-US" b="0" i="0" dirty="0">
                <a:effectLst/>
              </a:rPr>
              <a:t> Rupp, arXiv:1704.06439 13754 (2017)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490EB554-980C-492F-87CB-627403479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90"/>
          <a:stretch/>
        </p:blipFill>
        <p:spPr>
          <a:xfrm>
            <a:off x="6478927" y="1562322"/>
            <a:ext cx="2670956" cy="126256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6ED99F1-F0A6-47AD-BBD9-E8BCABC3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973" y="1314918"/>
            <a:ext cx="2224743" cy="1520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815F1-19B4-48A1-8BA6-04D460267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4" t="13127" r="2307" b="6061"/>
          <a:stretch/>
        </p:blipFill>
        <p:spPr>
          <a:xfrm>
            <a:off x="6346593" y="3237565"/>
            <a:ext cx="2803290" cy="1262567"/>
          </a:xfrm>
          <a:prstGeom prst="rect">
            <a:avLst/>
          </a:prstGeom>
        </p:spPr>
      </p:pic>
      <p:pic>
        <p:nvPicPr>
          <p:cNvPr id="9" name="Picture 2" descr="MBTR stratification">
            <a:extLst>
              <a:ext uri="{FF2B5EF4-FFF2-40B4-BE49-F238E27FC236}">
                <a16:creationId xmlns:a16="http://schemas.microsoft.com/office/drawing/2014/main" id="{933B1694-5E36-4C93-AFCD-B26BD155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22" y="4820376"/>
            <a:ext cx="2484299" cy="167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0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94BAF5-D5AA-4346-956A-87503BC5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Smooth overlap of atomic positions SOAP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B0AB43-2393-4207-B96F-199F4B4293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8352567" cy="4357022"/>
              </a:xfrm>
            </p:spPr>
            <p:txBody>
              <a:bodyPr/>
              <a:lstStyle/>
              <a:p>
                <a:r>
                  <a:rPr lang="en-US" dirty="0"/>
                  <a:t>For each atom</a:t>
                </a:r>
              </a:p>
              <a:p>
                <a:pPr lvl="1"/>
                <a:r>
                  <a:rPr lang="en-US" dirty="0"/>
                  <a:t>Represent atoms within a cutoff region (with radius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) with a Gaussian at atomic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width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Build local atomic density function and expand in spherical harmonics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Rotationally invariant representation via the power spectrum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represent the whole structure multiple ways are possible [1]</a:t>
                </a:r>
              </a:p>
              <a:p>
                <a:pPr lvl="1"/>
                <a:r>
                  <a:rPr lang="en-US" dirty="0"/>
                  <a:t>The easiest is to simply take average of SOAP vectors </a:t>
                </a:r>
              </a:p>
              <a:p>
                <a:pPr lvl="2"/>
                <a:r>
                  <a:rPr lang="en-US" dirty="0"/>
                  <a:t>Invariant </a:t>
                </a:r>
                <a:r>
                  <a:rPr lang="en-US" dirty="0" err="1"/>
                  <a:t>w.r.t.</a:t>
                </a:r>
                <a:r>
                  <a:rPr lang="en-US" dirty="0"/>
                  <a:t> rotations, and translations by construction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B0AB43-2393-4207-B96F-199F4B429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8352567" cy="4357022"/>
              </a:xfrm>
              <a:blipFill>
                <a:blip r:embed="rId2"/>
                <a:stretch>
                  <a:fillRect l="-292" t="-699" r="-365" b="-34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F025B8B-B6A6-495B-8BC6-A9F5BA5D3BCE}"/>
              </a:ext>
            </a:extLst>
          </p:cNvPr>
          <p:cNvSpPr/>
          <p:nvPr/>
        </p:nvSpPr>
        <p:spPr>
          <a:xfrm>
            <a:off x="355101" y="6120242"/>
            <a:ext cx="11029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SOAP: A. P.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Bartók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Phys. Rev. B 87, 184115 (2013) [2] SOAP (picture): A. P.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Bartók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G.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Csányi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Int. J. Quantum Chem. 115, 1051-1057 (2015)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36A00-2B03-4C70-984B-E7EA762BC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58"/>
          <a:stretch/>
        </p:blipFill>
        <p:spPr>
          <a:xfrm>
            <a:off x="1540686" y="2776571"/>
            <a:ext cx="4375482" cy="75949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614E95-D97C-4290-8E1C-33DE524CC01F}"/>
              </a:ext>
            </a:extLst>
          </p:cNvPr>
          <p:cNvGrpSpPr/>
          <p:nvPr/>
        </p:nvGrpSpPr>
        <p:grpSpPr>
          <a:xfrm>
            <a:off x="8449556" y="4286332"/>
            <a:ext cx="2935160" cy="991155"/>
            <a:chOff x="6930176" y="4655989"/>
            <a:chExt cx="3845547" cy="129857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2CE87-D8B8-4E64-B9B3-CF295876C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0176" y="4655989"/>
              <a:ext cx="1454888" cy="129857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725775-8024-43E5-9A34-D2F694BE2FF2}"/>
                </a:ext>
              </a:extLst>
            </p:cNvPr>
            <p:cNvGrpSpPr/>
            <p:nvPr/>
          </p:nvGrpSpPr>
          <p:grpSpPr>
            <a:xfrm>
              <a:off x="9714083" y="4719703"/>
              <a:ext cx="1061640" cy="1051920"/>
              <a:chOff x="3760920" y="2049984"/>
              <a:chExt cx="1061640" cy="105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6B7EB629-015B-499B-BECA-81B5303EB491}"/>
                      </a:ext>
                    </a:extLst>
                  </p14:cNvPr>
                  <p14:cNvContentPartPr/>
                  <p14:nvPr/>
                </p14:nvContentPartPr>
                <p14:xfrm>
                  <a:off x="4190400" y="2169864"/>
                  <a:ext cx="469440" cy="5392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6B7EB629-015B-499B-BECA-81B5303EB49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166810" y="2146294"/>
                    <a:ext cx="516148" cy="58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D888CC9-E8ED-4B2E-BB75-B360B8CB2712}"/>
                      </a:ext>
                    </a:extLst>
                  </p14:cNvPr>
                  <p14:cNvContentPartPr/>
                  <p14:nvPr/>
                </p14:nvContentPartPr>
                <p14:xfrm>
                  <a:off x="4559040" y="2049984"/>
                  <a:ext cx="178200" cy="1584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D888CC9-E8ED-4B2E-BB75-B360B8CB271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35469" y="2026884"/>
                    <a:ext cx="224871" cy="2050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C002ED7-9443-471A-BE3E-DFC407004498}"/>
                      </a:ext>
                    </a:extLst>
                  </p14:cNvPr>
                  <p14:cNvContentPartPr/>
                  <p14:nvPr/>
                </p14:nvContentPartPr>
                <p14:xfrm>
                  <a:off x="3760920" y="2906784"/>
                  <a:ext cx="109080" cy="1706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C002ED7-9443-471A-BE3E-DFC40700449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737310" y="2883215"/>
                    <a:ext cx="155829" cy="2173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46F06200-FB63-4D19-9D45-A881F51B4B7E}"/>
                      </a:ext>
                    </a:extLst>
                  </p14:cNvPr>
                  <p14:cNvContentPartPr/>
                  <p14:nvPr/>
                </p14:nvContentPartPr>
                <p14:xfrm>
                  <a:off x="3951000" y="2922264"/>
                  <a:ext cx="105840" cy="1598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46F06200-FB63-4D19-9D45-A881F51B4B7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927847" y="2898689"/>
                    <a:ext cx="152618" cy="2065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0FE9439-7B6A-4A60-A632-2B8564D77795}"/>
                      </a:ext>
                    </a:extLst>
                  </p14:cNvPr>
                  <p14:cNvContentPartPr/>
                  <p14:nvPr/>
                </p14:nvContentPartPr>
                <p14:xfrm>
                  <a:off x="4107600" y="2967984"/>
                  <a:ext cx="130320" cy="1339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0FE9439-7B6A-4A60-A632-2B8564D7779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4084547" y="2944407"/>
                    <a:ext cx="176896" cy="180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804E9AF-7367-4906-A7B0-49547A3676FB}"/>
                      </a:ext>
                    </a:extLst>
                  </p14:cNvPr>
                  <p14:cNvContentPartPr/>
                  <p14:nvPr/>
                </p14:nvContentPartPr>
                <p14:xfrm>
                  <a:off x="4226400" y="2819304"/>
                  <a:ext cx="99360" cy="265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804E9AF-7367-4906-A7B0-49547A3676FB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4202855" y="2795741"/>
                    <a:ext cx="145979" cy="311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E367478C-F898-42FB-9C90-0A997DCAD242}"/>
                      </a:ext>
                    </a:extLst>
                  </p14:cNvPr>
                  <p14:cNvContentPartPr/>
                  <p14:nvPr/>
                </p14:nvContentPartPr>
                <p14:xfrm>
                  <a:off x="4123440" y="2816064"/>
                  <a:ext cx="283320" cy="691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E367478C-F898-42FB-9C90-0A997DCAD24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4099869" y="2792866"/>
                    <a:ext cx="329990" cy="1159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B3C45B2F-D770-49D3-BE27-8104C5826A78}"/>
                      </a:ext>
                    </a:extLst>
                  </p14:cNvPr>
                  <p14:cNvContentPartPr/>
                  <p14:nvPr/>
                </p14:nvContentPartPr>
                <p14:xfrm>
                  <a:off x="4374360" y="2941704"/>
                  <a:ext cx="121320" cy="1310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B3C45B2F-D770-49D3-BE27-8104C5826A78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4350848" y="2918607"/>
                    <a:ext cx="167873" cy="1777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2E0262C2-E4B6-400B-8A91-77A15CBD9893}"/>
                      </a:ext>
                    </a:extLst>
                  </p14:cNvPr>
                  <p14:cNvContentPartPr/>
                  <p14:nvPr/>
                </p14:nvContentPartPr>
                <p14:xfrm>
                  <a:off x="4585320" y="2911824"/>
                  <a:ext cx="237240" cy="1562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2E0262C2-E4B6-400B-8A91-77A15CBD989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4562209" y="2888223"/>
                    <a:ext cx="283933" cy="2029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14ECDC7-3461-4669-B945-D9FEA552AAF0}"/>
                </a:ext>
              </a:extLst>
            </p:cNvPr>
            <p:cNvGrpSpPr/>
            <p:nvPr/>
          </p:nvGrpSpPr>
          <p:grpSpPr>
            <a:xfrm>
              <a:off x="8370743" y="4857494"/>
              <a:ext cx="1127877" cy="916253"/>
              <a:chOff x="8975980" y="1658121"/>
              <a:chExt cx="1127877" cy="916253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D917A7B-8399-4B06-874D-6CA7BB9B0067}"/>
                  </a:ext>
                </a:extLst>
              </p:cNvPr>
              <p:cNvGrpSpPr/>
              <p:nvPr/>
            </p:nvGrpSpPr>
            <p:grpSpPr>
              <a:xfrm>
                <a:off x="9142267" y="2166494"/>
                <a:ext cx="792720" cy="407880"/>
                <a:chOff x="8652600" y="3050064"/>
                <a:chExt cx="792720" cy="407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535FE1D6-24C8-485A-8472-D6C2C0984D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52600" y="3211704"/>
                    <a:ext cx="523080" cy="219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535FE1D6-24C8-485A-8472-D6C2C0984D65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8629017" y="3187834"/>
                      <a:ext cx="569775" cy="692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45A094D5-9843-4E0D-AF1D-A76EE65191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7240" y="3340224"/>
                    <a:ext cx="493560" cy="1152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45A094D5-9843-4E0D-AF1D-A76EE65191F7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8673670" y="3317645"/>
                      <a:ext cx="540229" cy="571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E6784417-10A3-4E6B-97BD-88639FFA8A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5760" y="3050064"/>
                    <a:ext cx="259560" cy="4078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E6784417-10A3-4E6B-97BD-88639FFA8A8C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9162206" y="3026487"/>
                      <a:ext cx="306196" cy="45456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247441C-CD22-40F2-85CF-122C1A4E0EA9}"/>
                  </a:ext>
                </a:extLst>
              </p:cNvPr>
              <p:cNvGrpSpPr/>
              <p:nvPr/>
            </p:nvGrpSpPr>
            <p:grpSpPr>
              <a:xfrm>
                <a:off x="8975980" y="1658121"/>
                <a:ext cx="1127877" cy="447784"/>
                <a:chOff x="8577360" y="2534544"/>
                <a:chExt cx="723600" cy="287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5A024530-0253-4666-AD2A-F0B695219E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7360" y="2560824"/>
                    <a:ext cx="168480" cy="21204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5A024530-0253-4666-AD2A-F0B695219EF5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8562236" y="2545678"/>
                      <a:ext cx="198425" cy="2420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8FC5799F-6B9C-482E-8639-B5B0E97DED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04800" y="2673864"/>
                    <a:ext cx="135720" cy="14796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8FC5799F-6B9C-482E-8639-B5B0E97DEDD8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8689989" y="2658735"/>
                      <a:ext cx="165645" cy="1779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70C909FA-43FF-4567-A139-26E51F0F9C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2360" y="2584944"/>
                    <a:ext cx="160200" cy="22680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70C909FA-43FF-4567-A139-26E51F0F9C01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8877247" y="2569804"/>
                      <a:ext cx="190124" cy="2567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7A85A34A-4DA1-4C6D-BFBF-12858BD796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9640" y="2687184"/>
                    <a:ext cx="149400" cy="2124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7A85A34A-4DA1-4C6D-BFBF-12858BD7968D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8894488" y="2672013"/>
                      <a:ext cx="179401" cy="512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89B31F05-B66E-40D1-BE0B-75EFC1EA9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52280" y="2534544"/>
                    <a:ext cx="148680" cy="28008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89B31F05-B66E-40D1-BE0B-75EFC1EA97CD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9137139" y="2519405"/>
                      <a:ext cx="178658" cy="31005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2E94F0AE-8AD0-4402-8344-867C8DDB425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3224" t="13127" r="2307" b="6061"/>
          <a:stretch/>
        </p:blipFill>
        <p:spPr>
          <a:xfrm>
            <a:off x="8879224" y="1583345"/>
            <a:ext cx="2803290" cy="12625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C98782-B2CF-445E-9227-44C99A8666E4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t="23416" b="12758"/>
          <a:stretch/>
        </p:blipFill>
        <p:spPr>
          <a:xfrm>
            <a:off x="1879500" y="3966890"/>
            <a:ext cx="3454965" cy="5627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B99A7-DE9C-491C-BBCA-3ECBDF99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 err="1"/>
              <a:t>Interdisciplinary</a:t>
            </a:r>
            <a:r>
              <a:rPr lang="it-IT" dirty="0"/>
              <a:t> Trends 2021, </a:t>
            </a:r>
            <a:r>
              <a:rPr lang="it-IT" dirty="0" err="1"/>
              <a:t>Universita'</a:t>
            </a:r>
            <a:r>
              <a:rPr lang="it-IT" dirty="0"/>
              <a:t> Cattolica // Angelo Ziletti, PhD // March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7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38B1F-C318-4962-B000-8ED557490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C6528-2194-4074-884C-B5570CBA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CD00C-22D3-4306-B23B-4F13E49A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Atom-centered symmetry functions (ACSF): radial part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3A983-0917-460A-B28D-E732D27D81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7336908" cy="4456600"/>
              </a:xfrm>
            </p:spPr>
            <p:txBody>
              <a:bodyPr/>
              <a:lstStyle/>
              <a:p>
                <a:r>
                  <a:rPr lang="en-US" dirty="0"/>
                  <a:t>ACSFs model the local chemical environment of an atom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via radial and angular distributions of the surrounding nuclei</a:t>
                </a:r>
              </a:p>
              <a:p>
                <a:r>
                  <a:rPr lang="en-US" b="1" dirty="0"/>
                  <a:t>Radial ACSFs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DE" i="0" dirty="0">
                              <a:latin typeface="Cambria Math" panose="02040503050406030204" pitchFamily="18" charset="0"/>
                            </a:rPr>
                            <m:t>rad</m:t>
                          </m:r>
                        </m:sup>
                      </m:sSubSup>
                      <m:r>
                        <a:rPr lang="en-DE" i="0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DE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DE" i="0" dirty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DE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DE" i="0" dirty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en-DE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sSup>
                                <m:sSupPr>
                                  <m:ctrlPr>
                                    <a:rPr lang="en-DE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DE" i="1" dirty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DE" i="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i="1" dirty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DE" i="1" dirty="0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DE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b>
                                              <m:r>
                                                <a:rPr lang="en-DE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DE" i="0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DE" i="1" dirty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DE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b>
                            <m:sSub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DE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en-DE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DE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atoms,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DE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DE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the distance between the atoms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are parameters modulating the width and position of the Gaussian function (Figure 1)</a:t>
                </a:r>
              </a:p>
              <a:p>
                <a:r>
                  <a:rPr lang="en-US" dirty="0"/>
                  <a:t>A cutoff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DE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ensures, that only the energetically relevant regions close to the central nucleus are encoded in the ACSF 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03A983-0917-460A-B28D-E732D27D81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7336908" cy="4456600"/>
              </a:xfrm>
              <a:blipFill>
                <a:blip r:embed="rId3"/>
                <a:stretch>
                  <a:fillRect l="-332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8422999-992A-4C5F-9B80-58A2DD65B5C2}"/>
              </a:ext>
            </a:extLst>
          </p:cNvPr>
          <p:cNvSpPr/>
          <p:nvPr/>
        </p:nvSpPr>
        <p:spPr>
          <a:xfrm>
            <a:off x="581192" y="5900694"/>
            <a:ext cx="10792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Behler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Parrinello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Phy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Rev. Lett. 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98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(14), 146401 (2007) [2] </a:t>
            </a:r>
            <a:r>
              <a:rPr kumimoji="0" lang="en-DE" altLang="en-DE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Behler</a:t>
            </a:r>
            <a:r>
              <a:rPr lang="en-US" altLang="en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0" lang="en-DE" altLang="en-DE" sz="14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J. Chem. Phys.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134(7):074106 </a:t>
            </a:r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2011</a:t>
            </a:r>
            <a:r>
              <a:rPr lang="en-US" altLang="en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[3]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Gastegger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et al., J. Chem. Phys. 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148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(24), 241709 (2018)</a:t>
            </a:r>
            <a:endParaRPr kumimoji="0" lang="en-DE" altLang="en-DE" sz="14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730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C7E69-DC50-406D-AE03-DE04B008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6B043-55AE-4373-8CFB-C279C38D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45527-C87E-43A5-A475-F32D56CE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Atom-centered symmetry functions (ACSF): angular part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74DC78-762C-4F4D-BACD-D3A58CECF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7586861" cy="4456600"/>
              </a:xfrm>
            </p:spPr>
            <p:txBody>
              <a:bodyPr/>
              <a:lstStyle/>
              <a:p>
                <a:r>
                  <a:rPr lang="en-US" dirty="0"/>
                  <a:t>Angular </a:t>
                </a:r>
                <a:r>
                  <a:rPr lang="en-US" b="1" dirty="0"/>
                  <a:t>ACSFs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E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DE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an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p>
                      </m:sSubSup>
                      <m:r>
                        <a:rPr lang="en-DE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DE" i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𝜁</m:t>
                          </m:r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DE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  <m:aln/>
                            </m:rPr>
                            <a:rPr lang="en-US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D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DE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D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DE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DE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func>
                                    <m:funcPr>
                                      <m:ctrlP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DE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DE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𝑖𝑗𝑘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D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DE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DE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DE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DE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DE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sSup>
                            <m:sSupPr>
                              <m:ctrlP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DE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DE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r>
                                    <a:rPr lang="en-DE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DE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DE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en-US" dirty="0"/>
                  <a:t> is the angle spanned by the atoms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DE" i="1">
                            <a:latin typeface="Cambria Math" panose="02040503050406030204" pitchFamily="18" charset="0"/>
                          </a:rPr>
                          <m:t>𝜆</m:t>
                        </m:r>
                        <m:func>
                          <m:funcPr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DE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𝑖𝑗𝑘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characterizes the distribution of angles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λ (values </a:t>
                </a:r>
                <a14:m>
                  <m:oMath xmlns:m="http://schemas.openxmlformats.org/officeDocument/2006/math">
                    <m:r>
                      <a:rPr lang="en-US" i="0" dirty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dirty="0"/>
                  <a:t>): shifts the maximum of the angular term between 0º and 180º 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en-US" dirty="0"/>
                  <a:t>Changing the sign of the phase λ moves the maximum of the angular density between 0º and 180º 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ζ controls its width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en-US" dirty="0"/>
                  <a:t>Increasing ζ focuses the function on a smaller range of angles close to the respective maxima</a:t>
                </a:r>
              </a:p>
              <a:p>
                <a:pPr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cutoff functions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74DC78-762C-4F4D-BACD-D3A58CECF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7586861" cy="4456600"/>
              </a:xfrm>
              <a:blipFill>
                <a:blip r:embed="rId3"/>
                <a:stretch>
                  <a:fillRect l="-3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3D03428-2AFF-4FCA-9BFD-573EEFD4A601}"/>
              </a:ext>
            </a:extLst>
          </p:cNvPr>
          <p:cNvSpPr/>
          <p:nvPr/>
        </p:nvSpPr>
        <p:spPr>
          <a:xfrm>
            <a:off x="344127" y="5900694"/>
            <a:ext cx="11029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Behler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Parrinello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Phy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Rev. Lett. 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98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(14), 146401 (2007) [2] </a:t>
            </a:r>
            <a:r>
              <a:rPr kumimoji="0" lang="en-DE" altLang="en-DE" sz="14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Behler</a:t>
            </a:r>
            <a:r>
              <a:rPr lang="en-US" altLang="en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0" lang="en-DE" altLang="en-DE" sz="14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J. Chem. Phys.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134(7):074106 </a:t>
            </a:r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2011</a:t>
            </a:r>
            <a:r>
              <a:rPr lang="en-US" altLang="en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[3]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Gastegger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et al., J. Chem. Phys. 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148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(24), 241709 (2018)</a:t>
            </a:r>
            <a:endParaRPr kumimoji="0" lang="en-DE" altLang="en-DE" sz="14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BFB967-1648-47D2-9C92-0278E1A639C0}"/>
                  </a:ext>
                </a:extLst>
              </p:cNvPr>
              <p:cNvSpPr txBox="1"/>
              <p:nvPr/>
            </p:nvSpPr>
            <p:spPr>
              <a:xfrm>
                <a:off x="8377533" y="4558544"/>
                <a:ext cx="3567055" cy="107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Polar plots depicting the influence of the parameters λ and ζ on a single term of the sum in</a:t>
                </a:r>
                <a:r>
                  <a:rPr lang="en-DE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E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DE" sz="16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DE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Figure from [3]</a:t>
                </a:r>
                <a:endParaRPr lang="en-DE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BFB967-1648-47D2-9C92-0278E1A63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533" y="4558544"/>
                <a:ext cx="3567055" cy="1076000"/>
              </a:xfrm>
              <a:prstGeom prst="rect">
                <a:avLst/>
              </a:prstGeom>
              <a:blipFill>
                <a:blip r:embed="rId4"/>
                <a:stretch>
                  <a:fillRect l="-171" t="-1705" r="-1880" b="-51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23A016D-E08B-4B6C-B7BB-1F4E438CB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533" y="2216506"/>
            <a:ext cx="3395028" cy="2321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8538F71-B2BA-4D77-88CA-DBED1E01A4FE}"/>
                  </a:ext>
                </a:extLst>
              </p14:cNvPr>
              <p14:cNvContentPartPr/>
              <p14:nvPr/>
            </p14:nvContentPartPr>
            <p14:xfrm>
              <a:off x="4171801" y="1990620"/>
              <a:ext cx="433080" cy="49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8538F71-B2BA-4D77-88CA-DBED1E01A4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2801" y="1981620"/>
                <a:ext cx="4507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4D2722-5C8C-452F-B2CF-228CF5BF4D7F}"/>
                  </a:ext>
                </a:extLst>
              </p14:cNvPr>
              <p14:cNvContentPartPr/>
              <p14:nvPr/>
            </p14:nvContentPartPr>
            <p14:xfrm>
              <a:off x="3169094" y="2374087"/>
              <a:ext cx="1551960" cy="27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4D2722-5C8C-452F-B2CF-228CF5BF4D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0454" y="2365447"/>
                <a:ext cx="15696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13F31D-D113-4231-A8C8-E035978AEF76}"/>
                  </a:ext>
                </a:extLst>
              </p14:cNvPr>
              <p14:cNvContentPartPr/>
              <p14:nvPr/>
            </p14:nvContentPartPr>
            <p14:xfrm>
              <a:off x="4632494" y="1917444"/>
              <a:ext cx="177120" cy="295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13F31D-D113-4231-A8C8-E035978AEF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3494" y="1908444"/>
                <a:ext cx="1947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74ED17-5635-4358-A758-831D68C9613E}"/>
                  </a:ext>
                </a:extLst>
              </p14:cNvPr>
              <p14:cNvContentPartPr/>
              <p14:nvPr/>
            </p14:nvContentPartPr>
            <p14:xfrm>
              <a:off x="6812633" y="1971444"/>
              <a:ext cx="973440" cy="483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74ED17-5635-4358-A758-831D68C961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3993" y="1962444"/>
                <a:ext cx="9910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18C89-4740-4A7D-A18A-ABEF1F03C917}"/>
                  </a:ext>
                </a:extLst>
              </p:cNvPr>
              <p:cNvSpPr txBox="1"/>
              <p:nvPr/>
            </p:nvSpPr>
            <p:spPr>
              <a:xfrm>
                <a:off x="9637367" y="2031483"/>
                <a:ext cx="124453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= 0.01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18C89-4740-4A7D-A18A-ABEF1F03C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367" y="2031483"/>
                <a:ext cx="1244530" cy="307777"/>
              </a:xfrm>
              <a:prstGeom prst="rect">
                <a:avLst/>
              </a:prstGeom>
              <a:blipFill>
                <a:blip r:embed="rId1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840A27-6E85-48F7-BFFC-EED1E9F8D86E}"/>
                  </a:ext>
                </a:extLst>
              </p14:cNvPr>
              <p14:cNvContentPartPr/>
              <p14:nvPr/>
            </p14:nvContentPartPr>
            <p14:xfrm>
              <a:off x="3642511" y="1991332"/>
              <a:ext cx="182880" cy="388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840A27-6E85-48F7-BFFC-EED1E9F8D8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33511" y="1982332"/>
                <a:ext cx="200520" cy="4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10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8C7E69-DC50-406D-AE03-DE04B008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6B043-55AE-4373-8CFB-C279C38D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45527-C87E-43A5-A475-F32D56CE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multiple chemical species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74DC78-762C-4F4D-BACD-D3A58CECF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145233" cy="4456600"/>
              </a:xfrm>
            </p:spPr>
            <p:txBody>
              <a:bodyPr/>
              <a:lstStyle/>
              <a:p>
                <a:r>
                  <a:rPr lang="en-US" dirty="0"/>
                  <a:t>For system with </a:t>
                </a:r>
                <a:r>
                  <a:rPr lang="en-US" b="1" dirty="0"/>
                  <a:t>multiple elements</a:t>
                </a:r>
                <a:r>
                  <a:rPr lang="en-US" dirty="0"/>
                  <a:t>,  </a:t>
                </a:r>
                <a:r>
                  <a:rPr lang="en-US" b="1" dirty="0"/>
                  <a:t>ACSFs</a:t>
                </a:r>
                <a:r>
                  <a:rPr lang="en-US" dirty="0"/>
                  <a:t> are </a:t>
                </a:r>
                <a:r>
                  <a:rPr lang="en-US" b="1" dirty="0"/>
                  <a:t>defined</a:t>
                </a:r>
                <a:r>
                  <a:rPr lang="en-US" dirty="0"/>
                  <a:t> for </a:t>
                </a:r>
                <a:r>
                  <a:rPr lang="en-US" b="1" dirty="0"/>
                  <a:t>pairs</a:t>
                </a:r>
                <a:r>
                  <a:rPr lang="en-US" dirty="0"/>
                  <a:t> (radial) and </a:t>
                </a:r>
                <a:r>
                  <a:rPr lang="en-US" b="1" dirty="0"/>
                  <a:t>triples</a:t>
                </a:r>
                <a:r>
                  <a:rPr lang="en-US" dirty="0"/>
                  <a:t> (angular) of </a:t>
                </a:r>
                <a:r>
                  <a:rPr lang="en-US" b="1" dirty="0"/>
                  <a:t>elements</a:t>
                </a:r>
              </a:p>
              <a:p>
                <a:pPr lvl="1"/>
                <a:r>
                  <a:rPr lang="en-US" dirty="0"/>
                  <a:t>Example: molecular system contains the </a:t>
                </a:r>
                <a:r>
                  <a:rPr lang="en-US" b="1" dirty="0"/>
                  <a:t>elements</a:t>
                </a:r>
                <a:r>
                  <a:rPr lang="en-US" dirty="0"/>
                  <a:t> </a:t>
                </a:r>
                <a:r>
                  <a:rPr lang="en-US" b="1" dirty="0"/>
                  <a:t>H</a:t>
                </a:r>
                <a:r>
                  <a:rPr lang="en-US" dirty="0"/>
                  <a:t>, </a:t>
                </a:r>
                <a:r>
                  <a:rPr lang="en-US" b="1" dirty="0"/>
                  <a:t>C</a:t>
                </a:r>
                <a:r>
                  <a:rPr lang="en-US" dirty="0"/>
                  <a:t> and </a:t>
                </a:r>
                <a:r>
                  <a:rPr lang="en-US" b="1" dirty="0"/>
                  <a:t>O</a:t>
                </a:r>
                <a:r>
                  <a:rPr lang="en-US" dirty="0"/>
                  <a:t>, the environment of a hydrogen atom would be described by</a:t>
                </a:r>
              </a:p>
              <a:p>
                <a:pPr lvl="2"/>
                <a:r>
                  <a:rPr lang="en-US" dirty="0"/>
                  <a:t>a set of radial functions for the pairs H-H, H-C and H-O </a:t>
                </a:r>
              </a:p>
              <a:p>
                <a:pPr lvl="2">
                  <a:spcAft>
                    <a:spcPts val="1200"/>
                  </a:spcAft>
                </a:pPr>
                <a:r>
                  <a:rPr lang="en-US" dirty="0"/>
                  <a:t>angular functions for the triples H-H-H, H-H-C, H-H-O, H-C-C, H-C-O and H-O-O</a:t>
                </a:r>
              </a:p>
              <a:p>
                <a:r>
                  <a:rPr lang="en-US" dirty="0"/>
                  <a:t>For each of these elemental combinations, several ACSFs are introduced respectively, varying in parameters 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ζ (using e.g. a set of ACSFs with Gaussians of different widths </a:t>
                </a:r>
                <a14:m>
                  <m:oMath xmlns:m="http://schemas.openxmlformats.org/officeDocument/2006/math">
                    <m:r>
                      <a:rPr lang="en-DE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to describe H-C distances). 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Only terms corresponding to these specific combinations of elements are counted in the summations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E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DE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DE" i="0" dirty="0">
                            <a:latin typeface="Cambria Math" panose="02040503050406030204" pitchFamily="18" charset="0"/>
                          </a:rPr>
                          <m:t>rad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DE"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leads to a </a:t>
                </a:r>
                <a:r>
                  <a:rPr lang="en-US" b="1" dirty="0"/>
                  <a:t>combinatorial growth </a:t>
                </a:r>
                <a:r>
                  <a:rPr lang="en-US" dirty="0"/>
                  <a:t>in the </a:t>
                </a:r>
                <a:r>
                  <a:rPr lang="en-US" b="1" dirty="0"/>
                  <a:t>size</a:t>
                </a:r>
                <a:r>
                  <a:rPr lang="en-US" dirty="0"/>
                  <a:t> of the </a:t>
                </a:r>
                <a:r>
                  <a:rPr lang="en-US" b="1" dirty="0"/>
                  <a:t>representation</a:t>
                </a:r>
                <a:r>
                  <a:rPr lang="en-US" dirty="0"/>
                  <a:t> and </a:t>
                </a:r>
                <a:r>
                  <a:rPr lang="en-US" b="1" dirty="0"/>
                  <a:t>parameters</a:t>
                </a:r>
                <a:r>
                  <a:rPr lang="en-US" dirty="0"/>
                  <a:t> </a:t>
                </a:r>
                <a:r>
                  <a:rPr lang="en-US" b="1" dirty="0"/>
                  <a:t>required 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Serious problems arise for molecules composed of several different chemical species (</a:t>
                </a:r>
                <a:r>
                  <a:rPr lang="en-US" dirty="0" err="1"/>
                  <a:t>wACSF</a:t>
                </a:r>
                <a:r>
                  <a:rPr lang="en-US" dirty="0"/>
                  <a:t> mitigates this problem [*])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representation of multi-element systems </a:t>
                </a:r>
                <a:r>
                  <a:rPr lang="en-US" dirty="0"/>
                  <a:t>is a </a:t>
                </a:r>
                <a:r>
                  <a:rPr lang="en-US" b="1" dirty="0"/>
                  <a:t>recurrent</a:t>
                </a:r>
                <a:r>
                  <a:rPr lang="en-US" dirty="0"/>
                  <a:t> </a:t>
                </a:r>
                <a:r>
                  <a:rPr lang="en-US" b="1" dirty="0"/>
                  <a:t>issue</a:t>
                </a:r>
                <a:r>
                  <a:rPr lang="en-US" dirty="0"/>
                  <a:t> in structural representations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D74DC78-762C-4F4D-BACD-D3A58CECF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145233" cy="4456600"/>
              </a:xfrm>
              <a:blipFill>
                <a:blip r:embed="rId3"/>
                <a:stretch>
                  <a:fillRect l="-219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3D03428-2AFF-4FCA-9BFD-573EEFD4A601}"/>
              </a:ext>
            </a:extLst>
          </p:cNvPr>
          <p:cNvSpPr/>
          <p:nvPr/>
        </p:nvSpPr>
        <p:spPr>
          <a:xfrm>
            <a:off x="344127" y="5900694"/>
            <a:ext cx="11029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</a:t>
            </a:r>
            <a:r>
              <a:rPr lang="en-US" altLang="en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</a:t>
            </a:r>
            <a:r>
              <a:rPr kumimoji="0" lang="en-US" altLang="en-DE" sz="14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Gastegger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et al., J. Chem. Phys. 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148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(24), 241709 (2018)</a:t>
            </a:r>
            <a:endParaRPr kumimoji="0" lang="en-DE" altLang="en-DE" sz="14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33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3130F-09F3-4D76-90E9-0432B2C7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2EA6F-F49E-42EB-A4E9-511D701A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88B8C2-150D-4160-BAD5-A53EF5284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Many-body tensor representation (MBTR) [*]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16F7C-F26E-441A-B3D9-8F54CE11C31F}"/>
              </a:ext>
            </a:extLst>
          </p:cNvPr>
          <p:cNvSpPr txBox="1"/>
          <p:nvPr/>
        </p:nvSpPr>
        <p:spPr>
          <a:xfrm>
            <a:off x="512340" y="601546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[*] </a:t>
            </a:r>
            <a:r>
              <a:rPr lang="en-US" sz="1200" b="0" i="0" dirty="0" err="1">
                <a:effectLst/>
              </a:rPr>
              <a:t>Huo</a:t>
            </a:r>
            <a:r>
              <a:rPr lang="en-US" sz="1200" dirty="0"/>
              <a:t> and</a:t>
            </a:r>
            <a:r>
              <a:rPr lang="en-US" sz="1200" b="0" i="0" dirty="0">
                <a:effectLst/>
              </a:rPr>
              <a:t> Rupp, arXiv:1704.06439 13754 (2017)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MBTR stratification">
            <a:extLst>
              <a:ext uri="{FF2B5EF4-FFF2-40B4-BE49-F238E27FC236}">
                <a16:creationId xmlns:a16="http://schemas.microsoft.com/office/drawing/2014/main" id="{01B99179-DD87-4213-B942-71D008308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21" y="1876302"/>
            <a:ext cx="4126741" cy="27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9A3BB9E-7241-4855-8ECB-61F3E223AE59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12340" y="1364255"/>
                <a:ext cx="6661023" cy="5368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Broadened distributions of k-body terms, arranged by element combination: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DE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DE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DE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𝑧𝑘</m:t>
                          </m:r>
                        </m:e>
                      </m:d>
                      <m:r>
                        <a:rPr lang="en-DE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i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𝓝</m:t>
                          </m:r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en-DE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DE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DE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DE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DE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DE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DE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DE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weighting (cut-off) function that reduces the influence of tuples with atoms far from each other</a:t>
                </a:r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𝓝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 normal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 </a:t>
                </a:r>
                <a:r>
                  <a:rPr lang="en-US" dirty="0"/>
                  <a:t>evaluated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is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-body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atomic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: pairwise distances or inverse distances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: angles or cosine of the angles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sSub>
                          <m:sSubPr>
                            <m:ctrlP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DE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DE" i="1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: consider only chemical elements of the same type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 algn="l">
                  <a:buNone/>
                </a:pPr>
                <a:endParaRPr lang="en-US" b="0" i="0" dirty="0">
                  <a:solidFill>
                    <a:srgbClr val="404040"/>
                  </a:solidFill>
                  <a:effectLst/>
                  <a:latin typeface="Lato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9A3BB9E-7241-4855-8ECB-61F3E223AE5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340" y="1364255"/>
                <a:ext cx="6661023" cy="5368649"/>
              </a:xfrm>
              <a:prstGeom prst="rect">
                <a:avLst/>
              </a:prstGeom>
              <a:blipFill>
                <a:blip r:embed="rId4"/>
                <a:stretch>
                  <a:fillRect l="-366" t="-6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4CB7BB3-59E5-4342-9067-89AFA8613E2E}"/>
              </a:ext>
            </a:extLst>
          </p:cNvPr>
          <p:cNvSpPr txBox="1"/>
          <p:nvPr/>
        </p:nvSpPr>
        <p:spPr>
          <a:xfrm>
            <a:off x="7516367" y="4660982"/>
            <a:ext cx="43315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Figure from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DScribe 1.1.x documentation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Himanen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Comput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Phys.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247, 106949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(2020))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A616192-808E-4281-8C4B-FDEF08B6EB73}"/>
                  </a:ext>
                </a:extLst>
              </p14:cNvPr>
              <p14:cNvContentPartPr/>
              <p14:nvPr/>
            </p14:nvContentPartPr>
            <p14:xfrm>
              <a:off x="3657600" y="2229993"/>
              <a:ext cx="332851" cy="37222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A616192-808E-4281-8C4B-FDEF08B6EB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8604" y="2221353"/>
                <a:ext cx="350483" cy="389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EF38725-A42E-42B9-8B00-79ABFC5DA503}"/>
                  </a:ext>
                </a:extLst>
              </p14:cNvPr>
              <p14:cNvContentPartPr/>
              <p14:nvPr/>
            </p14:nvContentPartPr>
            <p14:xfrm>
              <a:off x="3950377" y="2208378"/>
              <a:ext cx="789480" cy="425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EF38725-A42E-42B9-8B00-79ABFC5DA5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41377" y="2199738"/>
                <a:ext cx="807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7F195C-D4FA-4E77-92C5-BAA4034F56E1}"/>
                  </a:ext>
                </a:extLst>
              </p14:cNvPr>
              <p14:cNvContentPartPr/>
              <p14:nvPr/>
            </p14:nvContentPartPr>
            <p14:xfrm>
              <a:off x="5083297" y="2257338"/>
              <a:ext cx="670320" cy="410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7F195C-D4FA-4E77-92C5-BAA4034F56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4657" y="2248338"/>
                <a:ext cx="68796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94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CF885-B45F-4ECD-BC10-6803DEDF6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E7D01-7CE0-4FC5-BB0D-39B7C9DC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DFD037-DD63-4EAB-8E4A-1C503FF3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51"/>
          </a:xfrm>
        </p:spPr>
        <p:txBody>
          <a:bodyPr anchor="b">
            <a:normAutofit/>
          </a:bodyPr>
          <a:lstStyle/>
          <a:p>
            <a:r>
              <a:rPr lang="en-US" dirty="0"/>
              <a:t>Many more structural representations are available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8C52C822-DD5D-436A-BB69-96371407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088" y="1402200"/>
            <a:ext cx="6725710" cy="4573484"/>
          </a:xfr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54BAAA-EDE8-4FD2-92D8-6343B4EB572E}"/>
              </a:ext>
            </a:extLst>
          </p:cNvPr>
          <p:cNvSpPr txBox="1"/>
          <p:nvPr/>
        </p:nvSpPr>
        <p:spPr>
          <a:xfrm>
            <a:off x="2096983" y="6084614"/>
            <a:ext cx="8557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Figure from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Musil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hlinkClick r:id="rId3"/>
              </a:rPr>
              <a:t>Physics-Inspired Structural Representations for Molecules and Materials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 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Chem Rev.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(2021)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9184F-64AE-4AFE-9F5D-6D3C8F3633AA}"/>
              </a:ext>
            </a:extLst>
          </p:cNvPr>
          <p:cNvSpPr txBox="1"/>
          <p:nvPr/>
        </p:nvSpPr>
        <p:spPr>
          <a:xfrm>
            <a:off x="428253" y="3697708"/>
            <a:ext cx="23908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Reciprocal-space representation for crystals (diffraction fingerprint)</a:t>
            </a:r>
          </a:p>
          <a:p>
            <a:endParaRPr lang="en-US" sz="1400" b="0" i="0" dirty="0">
              <a:solidFill>
                <a:srgbClr val="222222"/>
              </a:solidFill>
              <a:effectLst/>
            </a:endParaRPr>
          </a:p>
          <a:p>
            <a:r>
              <a:rPr lang="en-US" sz="1400" b="0" i="0" dirty="0">
                <a:solidFill>
                  <a:srgbClr val="222222"/>
                </a:solidFill>
                <a:effectLst/>
              </a:rPr>
              <a:t>Ziletti 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1400" b="0" i="0" u="none" strike="noStrike" dirty="0">
                <a:solidFill>
                  <a:srgbClr val="1A0DAB"/>
                </a:solidFill>
                <a:effectLst/>
                <a:hlinkClick r:id="rId4"/>
              </a:rPr>
              <a:t>Insightful classification of crystal structures using deep learning</a:t>
            </a:r>
            <a:r>
              <a:rPr lang="en-US" sz="1400" u="none" strike="noStrike" dirty="0">
                <a:solidFill>
                  <a:srgbClr val="222222"/>
                </a:solidFill>
              </a:rPr>
              <a:t>, </a:t>
            </a:r>
            <a:r>
              <a:rPr lang="en-US" sz="1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Comm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9(1) (2018)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7A9B7-72FA-4CC4-AB27-51E8BA101175}"/>
              </a:ext>
            </a:extLst>
          </p:cNvPr>
          <p:cNvSpPr txBox="1"/>
          <p:nvPr/>
        </p:nvSpPr>
        <p:spPr>
          <a:xfrm>
            <a:off x="428253" y="1666077"/>
            <a:ext cx="23176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Wavelet scattering transform</a:t>
            </a:r>
          </a:p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Eickenberg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Solid Harmonic Wavelet Scattering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NIPS (2017)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C61A3A-12E0-45B5-A09E-D7B2106C1516}"/>
              </a:ext>
            </a:extLst>
          </p:cNvPr>
          <p:cNvSpPr txBox="1"/>
          <p:nvPr/>
        </p:nvSpPr>
        <p:spPr>
          <a:xfrm>
            <a:off x="9738360" y="2918840"/>
            <a:ext cx="197052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Kajita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hlinkClick r:id="rId6"/>
              </a:rPr>
              <a:t>Universal 3D Voxel Descriptor for Solid-State Material Informatics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[…], Sci. Rep. 7, 16991 (2017)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03ADB3-6EC0-400E-BF90-C8767D555A8F}"/>
              </a:ext>
            </a:extLst>
          </p:cNvPr>
          <p:cNvSpPr txBox="1"/>
          <p:nvPr/>
        </p:nvSpPr>
        <p:spPr>
          <a:xfrm>
            <a:off x="9738360" y="1618871"/>
            <a:ext cx="202538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Polynomial basis set:</a:t>
            </a:r>
          </a:p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Shapeev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Moment Tensor Potentials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Multiscale Model. Simul.14, 1153−1173.(2016)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62914-A73D-4B69-B740-0327CF2B09B0}"/>
              </a:ext>
            </a:extLst>
          </p:cNvPr>
          <p:cNvSpPr txBox="1"/>
          <p:nvPr/>
        </p:nvSpPr>
        <p:spPr>
          <a:xfrm>
            <a:off x="9738360" y="4414107"/>
            <a:ext cx="197052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222222"/>
                </a:solidFill>
                <a:effectLst/>
              </a:rPr>
              <a:t>Isayev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, O. et al. </a:t>
            </a:r>
            <a:r>
              <a:rPr lang="en-US" sz="1400" b="0" i="0" dirty="0">
                <a:solidFill>
                  <a:srgbClr val="222222"/>
                </a:solidFill>
                <a:effectLst/>
                <a:hlinkClick r:id="rId8"/>
              </a:rPr>
              <a:t>Universal fragment descriptors for predicting properties of inorganic crystals.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Nat. </a:t>
            </a:r>
            <a:r>
              <a:rPr lang="en-US" sz="1400" b="0" i="1" dirty="0" err="1">
                <a:solidFill>
                  <a:srgbClr val="222222"/>
                </a:solidFill>
                <a:effectLst/>
              </a:rPr>
              <a:t>Commun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.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8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, 15679 (2017).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407716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4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63C2DB-1A4A-42C3-B4DE-DB39AEF0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ADD968-8DA2-446A-AAC0-F91F8558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4287A-12A9-44B9-A00C-C7E0C58E6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to physics-inspired structural representations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CBD90-7514-44D5-A73C-87605717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7360173" cy="4718826"/>
          </a:xfrm>
        </p:spPr>
        <p:txBody>
          <a:bodyPr/>
          <a:lstStyle/>
          <a:p>
            <a:r>
              <a:rPr lang="en-US" dirty="0"/>
              <a:t>Physics-inspired structural representations are not the only way of representing molecules and crystals</a:t>
            </a:r>
          </a:p>
          <a:p>
            <a:r>
              <a:rPr lang="en-US" dirty="0"/>
              <a:t>A completely opposite philosophy is to encode the physical symmetries in the neural network architectures</a:t>
            </a:r>
          </a:p>
          <a:p>
            <a:pPr lvl="1"/>
            <a:r>
              <a:rPr lang="en-US" dirty="0"/>
              <a:t>Atomic coordinates and element types as input</a:t>
            </a:r>
          </a:p>
          <a:p>
            <a:pPr lvl="1"/>
            <a:r>
              <a:rPr lang="en-US" dirty="0"/>
              <a:t>Built-in physical constraint and symmetries via specialized neural network architectures </a:t>
            </a:r>
          </a:p>
          <a:p>
            <a:r>
              <a:rPr lang="en-US" dirty="0"/>
              <a:t>A couple of examples: </a:t>
            </a:r>
          </a:p>
          <a:p>
            <a:pPr lvl="1"/>
            <a:r>
              <a:rPr lang="en-US" dirty="0" err="1">
                <a:effectLst/>
              </a:rPr>
              <a:t>SchNet</a:t>
            </a:r>
            <a:r>
              <a:rPr lang="en-US" dirty="0">
                <a:effectLst/>
              </a:rPr>
              <a:t>: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Schütt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en-US" sz="16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600" b="0" i="0" u="none" strike="noStrike" dirty="0">
                <a:solidFill>
                  <a:srgbClr val="2980B9"/>
                </a:solidFill>
                <a:effectLst/>
                <a:hlinkClick r:id="rId2"/>
              </a:rPr>
              <a:t>Quantum-chemical insights from deep tensor neural networks</a:t>
            </a:r>
            <a:r>
              <a:rPr lang="en-US" sz="1600" b="0" i="0" dirty="0">
                <a:solidFill>
                  <a:srgbClr val="808080"/>
                </a:solidFill>
                <a:effectLst/>
              </a:rPr>
              <a:t> 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Nat. Comm. </a:t>
            </a:r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8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(13890) (2017)</a:t>
            </a:r>
            <a:endParaRPr lang="en-US" dirty="0">
              <a:effectLst/>
            </a:endParaRPr>
          </a:p>
          <a:p>
            <a:pPr lvl="1"/>
            <a:r>
              <a:rPr lang="en-US" dirty="0" err="1"/>
              <a:t>Jørgensen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Neural message passing with edge updates for predicting properties of molecules and materials</a:t>
            </a:r>
            <a:r>
              <a:rPr lang="en-US" dirty="0"/>
              <a:t>, arXiv:1806.03146 (2018)</a:t>
            </a:r>
          </a:p>
          <a:p>
            <a:pPr lvl="1"/>
            <a:r>
              <a:rPr lang="en-US" dirty="0">
                <a:effectLst/>
              </a:rPr>
              <a:t>… and in general all work based on </a:t>
            </a:r>
            <a:r>
              <a:rPr lang="en-US" dirty="0">
                <a:effectLst/>
                <a:hlinkClick r:id="rId4"/>
              </a:rPr>
              <a:t>n</a:t>
            </a:r>
            <a:r>
              <a:rPr lang="en-US" dirty="0">
                <a:hlinkClick r:id="rId4"/>
              </a:rPr>
              <a:t>eural message passing for quantum chemistry</a:t>
            </a:r>
            <a:r>
              <a:rPr lang="en-US" dirty="0"/>
              <a:t>,  </a:t>
            </a:r>
            <a:r>
              <a:rPr lang="en-US" sz="1600" b="0" i="0" u="none" strike="noStrike" baseline="0" dirty="0"/>
              <a:t>Gilmer </a:t>
            </a:r>
            <a:r>
              <a:rPr lang="en-US" sz="1600" b="0" i="1" u="none" strike="noStrike" baseline="0" dirty="0"/>
              <a:t>et al</a:t>
            </a:r>
            <a:r>
              <a:rPr lang="en-US" sz="1600" b="0" i="0" u="none" strike="noStrike" baseline="0" dirty="0"/>
              <a:t>.,  </a:t>
            </a:r>
            <a:r>
              <a:rPr lang="en-US" sz="1600" dirty="0"/>
              <a:t>ICML </a:t>
            </a:r>
            <a:r>
              <a:rPr lang="en-US" sz="1600" b="0" i="0" u="none" strike="noStrike" baseline="0" dirty="0"/>
              <a:t>70,</a:t>
            </a:r>
            <a:r>
              <a:rPr lang="fr-FR" sz="1600" b="0" i="0" u="none" strike="noStrike" baseline="0" dirty="0"/>
              <a:t> 1263 (2017) </a:t>
            </a:r>
            <a:br>
              <a:rPr lang="en-US" dirty="0">
                <a:solidFill>
                  <a:srgbClr val="757575"/>
                </a:solidFill>
                <a:effectLst/>
              </a:rPr>
            </a:br>
            <a:endParaRPr lang="en-US" dirty="0"/>
          </a:p>
        </p:txBody>
      </p:sp>
      <p:pic>
        <p:nvPicPr>
          <p:cNvPr id="1026" name="Picture 2" descr="figure1">
            <a:extLst>
              <a:ext uri="{FF2B5EF4-FFF2-40B4-BE49-F238E27FC236}">
                <a16:creationId xmlns:a16="http://schemas.microsoft.com/office/drawing/2014/main" id="{18562E30-BD41-4D01-B855-E70B5CB3F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51" b="7013"/>
          <a:stretch/>
        </p:blipFill>
        <p:spPr bwMode="auto">
          <a:xfrm>
            <a:off x="8447270" y="1490144"/>
            <a:ext cx="2769293" cy="432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8A8753-0030-4C77-B7D5-CF05BF7280F8}"/>
              </a:ext>
            </a:extLst>
          </p:cNvPr>
          <p:cNvSpPr txBox="1"/>
          <p:nvPr/>
        </p:nvSpPr>
        <p:spPr>
          <a:xfrm>
            <a:off x="7484165" y="5813249"/>
            <a:ext cx="4790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Figure from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Schütt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Nat. Comm. </a:t>
            </a:r>
            <a:r>
              <a:rPr lang="en-US" sz="1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8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(13890) (2017)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974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00A40-FAF9-4D9C-8DAB-B75BC9B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24BF44-FF86-483D-863B-533CFED2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 Science for Condensed Matter Physics // Angelo Ziletti, PhD // Oct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BAF2D-4407-428A-B3F9-1DB9AEA7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51"/>
          </a:xfrm>
        </p:spPr>
        <p:txBody>
          <a:bodyPr anchor="b">
            <a:normAutofit/>
          </a:bodyPr>
          <a:lstStyle/>
          <a:p>
            <a:r>
              <a:rPr lang="en-US" dirty="0"/>
              <a:t>Application: build an accurate interatomic potential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B028A-78CF-4C7A-8300-18798CE7CE14}"/>
              </a:ext>
            </a:extLst>
          </p:cNvPr>
          <p:cNvSpPr txBox="1"/>
          <p:nvPr/>
        </p:nvSpPr>
        <p:spPr>
          <a:xfrm>
            <a:off x="355101" y="6085729"/>
            <a:ext cx="108022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[*]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Rowe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An Accurate and Transferable Machine Learning Potential for Carbon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linkClick r:id="rId2"/>
              </a:rPr>
              <a:t> 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J. Chem. Phys. 2020, 153, 034702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FA012-D0B1-4BD8-B568-D4123C4F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5676995" cy="3691008"/>
          </a:xfrm>
        </p:spPr>
        <p:txBody>
          <a:bodyPr/>
          <a:lstStyle/>
          <a:p>
            <a:r>
              <a:rPr lang="en-US" dirty="0"/>
              <a:t>Application: build an accurate interatomic potential using machine learning</a:t>
            </a:r>
          </a:p>
          <a:p>
            <a:endParaRPr lang="en-US" dirty="0"/>
          </a:p>
          <a:p>
            <a:r>
              <a:rPr lang="en-US" dirty="0"/>
              <a:t>Sketch-map describing the makeup of the structures included in the train set of an accurate and transferable potential for carbon</a:t>
            </a:r>
          </a:p>
          <a:p>
            <a:pPr lvl="1"/>
            <a:r>
              <a:rPr lang="en-US" dirty="0"/>
              <a:t>Selected structures are identified for graphite, diamond, hexagonal diamond (</a:t>
            </a:r>
            <a:r>
              <a:rPr lang="en-US" dirty="0" err="1"/>
              <a:t>Lonsdaleite</a:t>
            </a:r>
            <a:r>
              <a:rPr lang="en-US" dirty="0"/>
              <a:t>), amorphous carbon, </a:t>
            </a:r>
            <a:r>
              <a:rPr lang="en-US"/>
              <a:t>and fullerenes</a:t>
            </a:r>
          </a:p>
          <a:p>
            <a:pPr lvl="1"/>
            <a:r>
              <a:rPr lang="en-US"/>
              <a:t>Points </a:t>
            </a:r>
            <a:r>
              <a:rPr lang="en-US" dirty="0"/>
              <a:t>are colored according to their energy, while contours indicate the density of the database population in a particular region</a:t>
            </a:r>
            <a:endParaRPr lang="en-DE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F3D0CF3-7CDF-4F9B-BA07-26D28652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574" y="1588537"/>
            <a:ext cx="5303802" cy="4083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6107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4C737D-422F-46C3-B42D-2A2423FE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A1690-5E99-4B48-B315-C4F5189CA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82506C-7B81-45E9-9BD0-F4151D24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Dscribe</a:t>
            </a:r>
            <a:r>
              <a:rPr lang="en-US" dirty="0"/>
              <a:t> package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6FEB12-64F0-4202-BB59-D1671ED5C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DScribe — DScribe 1.1.x documentation (singroup.github.io)</a:t>
            </a:r>
            <a:endParaRPr lang="en-US" dirty="0"/>
          </a:p>
          <a:p>
            <a:r>
              <a:rPr lang="en-US" dirty="0">
                <a:hlinkClick r:id="rId2"/>
              </a:rPr>
              <a:t>https://singroup.github.io/dscribe/latest</a:t>
            </a:r>
            <a:endParaRPr lang="en-D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A5574-439D-4712-BB49-E48CD3521A89}"/>
              </a:ext>
            </a:extLst>
          </p:cNvPr>
          <p:cNvSpPr/>
          <p:nvPr/>
        </p:nvSpPr>
        <p:spPr>
          <a:xfrm>
            <a:off x="355101" y="6120242"/>
            <a:ext cx="11029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Himanen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0" i="0" dirty="0">
                <a:solidFill>
                  <a:srgbClr val="505050"/>
                </a:solidFill>
                <a:effectLst/>
              </a:rPr>
              <a:t>DScribe: </a:t>
            </a:r>
            <a:r>
              <a:rPr lang="en-US" sz="1400" b="0" i="0" dirty="0">
                <a:solidFill>
                  <a:srgbClr val="505050"/>
                </a:solidFill>
                <a:effectLst/>
                <a:hlinkClick r:id="rId3"/>
              </a:rPr>
              <a:t>Library of descriptors for machine learning in materials science</a:t>
            </a:r>
            <a:r>
              <a:rPr lang="en-US" sz="1400" b="0" i="0" dirty="0">
                <a:solidFill>
                  <a:srgbClr val="505050"/>
                </a:solidFill>
                <a:effectLst/>
              </a:rPr>
              <a:t>, </a:t>
            </a:r>
            <a:r>
              <a:rPr lang="en-US" sz="1400" b="0" i="0" dirty="0" err="1">
                <a:solidFill>
                  <a:srgbClr val="505050"/>
                </a:solidFill>
                <a:effectLst/>
              </a:rPr>
              <a:t>Comput</a:t>
            </a:r>
            <a:r>
              <a:rPr lang="en-US" sz="1400" dirty="0">
                <a:solidFill>
                  <a:srgbClr val="505050"/>
                </a:solidFill>
              </a:rPr>
              <a:t>. Phys. </a:t>
            </a:r>
            <a:r>
              <a:rPr lang="en-US" sz="1400" dirty="0" err="1">
                <a:solidFill>
                  <a:srgbClr val="505050"/>
                </a:solidFill>
              </a:rPr>
              <a:t>Commun</a:t>
            </a:r>
            <a:r>
              <a:rPr lang="en-US" sz="1400" dirty="0">
                <a:solidFill>
                  <a:srgbClr val="505050"/>
                </a:solidFill>
              </a:rPr>
              <a:t>. 247, 106949</a:t>
            </a:r>
            <a:r>
              <a:rPr lang="en-US" sz="1400" b="0" i="0" dirty="0">
                <a:solidFill>
                  <a:srgbClr val="505050"/>
                </a:solidFill>
                <a:effectLst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(2020)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F1BB69-776C-4D2C-8DCD-405A14331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9"/>
          <a:stretch/>
        </p:blipFill>
        <p:spPr>
          <a:xfrm>
            <a:off x="581192" y="2186340"/>
            <a:ext cx="8012571" cy="335030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906E6-A19D-465C-82A6-3B02C0FFC5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663"/>
          <a:stretch/>
        </p:blipFill>
        <p:spPr>
          <a:xfrm>
            <a:off x="8593763" y="2584625"/>
            <a:ext cx="3116475" cy="29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DED8BF8-49A0-47C5-84AB-93BBEEBCC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3609DE7-3DD1-4216-8540-70829BC8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A47CF-8CF4-49F8-B441-9678508C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Introduction to Deep Learning // Angelo Ziletti, PhD // January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56877334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FACB4-A9C6-4922-8EF6-6DC09F1D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D2BEF-9D23-456C-A561-4937C68D2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BDF54-AA81-4E87-A959-77B5B226E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in deep learning (and machine learning in general)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1DF79-21C6-4447-ADF5-12A9D020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753644"/>
          </a:xfrm>
        </p:spPr>
        <p:txBody>
          <a:bodyPr/>
          <a:lstStyle/>
          <a:p>
            <a:r>
              <a:rPr lang="en-US" b="1" dirty="0"/>
              <a:t>Deep learning models </a:t>
            </a:r>
            <a:r>
              <a:rPr lang="en-US" dirty="0"/>
              <a:t>are generally </a:t>
            </a:r>
            <a:r>
              <a:rPr lang="en-US" b="1" dirty="0"/>
              <a:t>hard to interpret</a:t>
            </a:r>
            <a:r>
              <a:rPr lang="en-US" dirty="0"/>
              <a:t> due to their </a:t>
            </a:r>
            <a:r>
              <a:rPr lang="en-US" b="1" dirty="0"/>
              <a:t>complexity</a:t>
            </a:r>
            <a:r>
              <a:rPr lang="en-US" dirty="0"/>
              <a:t> (distributed knowledge across millions of parameters)</a:t>
            </a:r>
          </a:p>
          <a:p>
            <a:endParaRPr lang="en-US" dirty="0"/>
          </a:p>
          <a:p>
            <a:r>
              <a:rPr lang="en-US" dirty="0"/>
              <a:t>Despite that, there are </a:t>
            </a:r>
            <a:r>
              <a:rPr lang="en-US" b="1" dirty="0"/>
              <a:t>methods</a:t>
            </a:r>
            <a:r>
              <a:rPr lang="en-US" dirty="0"/>
              <a:t> that aim at </a:t>
            </a:r>
            <a:r>
              <a:rPr lang="en-US" b="1" dirty="0"/>
              <a:t>interpreting neural networks</a:t>
            </a:r>
          </a:p>
          <a:p>
            <a:pPr lvl="1"/>
            <a:r>
              <a:rPr lang="en-US" dirty="0"/>
              <a:t>A great resource on machine learning interpretability:  C. Molnar, Interpretable Machine Learning, </a:t>
            </a:r>
            <a:r>
              <a:rPr lang="en-US" dirty="0">
                <a:hlinkClick r:id="rId2"/>
              </a:rPr>
              <a:t>https://christophm.github.io/interpretable-ml-book/</a:t>
            </a:r>
            <a:r>
              <a:rPr lang="en-US" dirty="0"/>
              <a:t>  </a:t>
            </a:r>
            <a:r>
              <a:rPr lang="en-US" i="0" dirty="0">
                <a:solidFill>
                  <a:srgbClr val="222222"/>
                </a:solidFill>
                <a:effectLst/>
              </a:rPr>
              <a:t>Ludwig Maximilian University of Munich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review on neural network interpretability: Fan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 err="1"/>
              <a:t>ArXiv</a:t>
            </a:r>
            <a:r>
              <a:rPr lang="en-US" dirty="0"/>
              <a:t>: 2001.02522 (2020)</a:t>
            </a:r>
          </a:p>
          <a:p>
            <a:endParaRPr lang="en-US" dirty="0"/>
          </a:p>
          <a:p>
            <a:r>
              <a:rPr lang="en-US" dirty="0"/>
              <a:t>We will briefly discuss one of the most successful interpretation method: </a:t>
            </a:r>
            <a:r>
              <a:rPr lang="en-US" b="1" i="0" dirty="0">
                <a:solidFill>
                  <a:srgbClr val="24292E"/>
                </a:solidFill>
                <a:effectLst/>
              </a:rPr>
              <a:t>SHAP</a:t>
            </a:r>
            <a:r>
              <a:rPr lang="en-US" i="0" dirty="0">
                <a:solidFill>
                  <a:srgbClr val="24292E"/>
                </a:solidFill>
                <a:effectLst/>
              </a:rPr>
              <a:t> [1]</a:t>
            </a:r>
          </a:p>
          <a:p>
            <a:pPr lvl="1"/>
            <a:r>
              <a:rPr lang="en-US" dirty="0"/>
              <a:t>SHAP unifies numerous available interpretation methods, including: </a:t>
            </a:r>
          </a:p>
          <a:p>
            <a:pPr lvl="2"/>
            <a:r>
              <a:rPr lang="en-US" b="0" i="1" dirty="0">
                <a:solidFill>
                  <a:srgbClr val="24292E"/>
                </a:solidFill>
                <a:effectLst/>
              </a:rPr>
              <a:t>LIME: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Ribeiro et al., SIGKDD International Conference on Knowledge Discovery and Data Mining (2016</a:t>
            </a:r>
            <a:r>
              <a:rPr lang="en-US" dirty="0">
                <a:solidFill>
                  <a:srgbClr val="24292E"/>
                </a:solidFill>
              </a:rPr>
              <a:t>)</a:t>
            </a:r>
          </a:p>
          <a:p>
            <a:pPr lvl="2"/>
            <a:r>
              <a:rPr lang="en-US" b="0" i="1" dirty="0" err="1">
                <a:solidFill>
                  <a:srgbClr val="24292E"/>
                </a:solidFill>
                <a:effectLst/>
              </a:rPr>
              <a:t>DeepLIFT</a:t>
            </a:r>
            <a:r>
              <a:rPr lang="en-US" b="0" i="1" dirty="0">
                <a:solidFill>
                  <a:srgbClr val="24292E"/>
                </a:solidFill>
                <a:effectLst/>
              </a:rPr>
              <a:t>: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</a:t>
            </a:r>
            <a:r>
              <a:rPr lang="en-US" b="0" i="0" dirty="0" err="1">
                <a:solidFill>
                  <a:srgbClr val="24292E"/>
                </a:solidFill>
                <a:effectLst/>
              </a:rPr>
              <a:t>Shrikumar</a:t>
            </a:r>
            <a:r>
              <a:rPr lang="en-US" dirty="0">
                <a:solidFill>
                  <a:srgbClr val="24292E"/>
                </a:solidFill>
              </a:rPr>
              <a:t> et al., </a:t>
            </a:r>
            <a:r>
              <a:rPr lang="en-US" b="0" i="0" dirty="0" err="1">
                <a:solidFill>
                  <a:srgbClr val="24292E"/>
                </a:solidFill>
                <a:effectLst/>
              </a:rPr>
              <a:t>arXiv</a:t>
            </a:r>
            <a:r>
              <a:rPr lang="en-US" b="0" i="0" dirty="0">
                <a:solidFill>
                  <a:srgbClr val="24292E"/>
                </a:solidFill>
                <a:effectLst/>
              </a:rPr>
              <a:t> preprint arXiv:1704.02685 (2017).</a:t>
            </a:r>
          </a:p>
          <a:p>
            <a:pPr lvl="2"/>
            <a:r>
              <a:rPr lang="en-US" b="0" i="1" dirty="0">
                <a:solidFill>
                  <a:srgbClr val="24292E"/>
                </a:solidFill>
                <a:effectLst/>
              </a:rPr>
              <a:t>Layer-wise relevance propagation:</a:t>
            </a:r>
            <a:r>
              <a:rPr lang="en-US" b="0" i="0" dirty="0">
                <a:solidFill>
                  <a:srgbClr val="24292E"/>
                </a:solidFill>
                <a:effectLst/>
              </a:rPr>
              <a:t> Bach al., </a:t>
            </a:r>
            <a:r>
              <a:rPr lang="en-US" b="0" i="0" dirty="0" err="1">
                <a:solidFill>
                  <a:srgbClr val="24292E"/>
                </a:solidFill>
                <a:effectLst/>
              </a:rPr>
              <a:t>PloS</a:t>
            </a:r>
            <a:r>
              <a:rPr lang="en-US" b="0" i="0" dirty="0">
                <a:solidFill>
                  <a:srgbClr val="24292E"/>
                </a:solidFill>
                <a:effectLst/>
              </a:rPr>
              <a:t> one 10.7 (2015)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0E4B4B-167F-4595-AB12-52C04BDE4F3A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Lundberg and Lee, NIPS 2017, </a:t>
            </a:r>
            <a:r>
              <a:rPr lang="en-US" sz="1400" dirty="0" err="1"/>
              <a:t>ArXiv</a:t>
            </a:r>
            <a:r>
              <a:rPr lang="en-US" sz="1400" dirty="0"/>
              <a:t>: </a:t>
            </a:r>
            <a:r>
              <a:rPr lang="en-DE" sz="1400" b="0" i="0" dirty="0">
                <a:effectLst/>
              </a:rPr>
              <a:t>1705.07874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0F4631-B794-47F0-B7A5-421F53DE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A6DE-7372-4F44-AF46-F182CBEF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96DFC-DACE-4216-8299-66254DCB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(</a:t>
            </a:r>
            <a:r>
              <a:rPr lang="en-US" dirty="0" err="1"/>
              <a:t>SHapley</a:t>
            </a:r>
            <a:r>
              <a:rPr lang="en-US" dirty="0"/>
              <a:t> Additive </a:t>
            </a:r>
            <a:r>
              <a:rPr lang="en-US" dirty="0" err="1"/>
              <a:t>exPlanations</a:t>
            </a:r>
            <a:r>
              <a:rPr lang="en-US" dirty="0"/>
              <a:t>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7C9AD-70E3-411C-8CAD-90C1311F5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92E"/>
                </a:solidFill>
                <a:effectLst/>
              </a:rPr>
              <a:t>SHAP (</a:t>
            </a:r>
            <a:r>
              <a:rPr lang="en-US" b="1" i="0" dirty="0" err="1">
                <a:solidFill>
                  <a:srgbClr val="24292E"/>
                </a:solidFill>
                <a:effectLst/>
              </a:rPr>
              <a:t>SHapley</a:t>
            </a:r>
            <a:r>
              <a:rPr lang="en-US" b="1" i="0" dirty="0">
                <a:solidFill>
                  <a:srgbClr val="24292E"/>
                </a:solidFill>
                <a:effectLst/>
              </a:rPr>
              <a:t> Additive </a:t>
            </a:r>
            <a:r>
              <a:rPr lang="en-US" b="1" i="0" dirty="0" err="1">
                <a:solidFill>
                  <a:srgbClr val="24292E"/>
                </a:solidFill>
                <a:effectLst/>
              </a:rPr>
              <a:t>exPlanations</a:t>
            </a:r>
            <a:r>
              <a:rPr lang="en-US" b="1" i="0" dirty="0">
                <a:solidFill>
                  <a:srgbClr val="24292E"/>
                </a:solidFill>
                <a:effectLst/>
              </a:rPr>
              <a:t>)</a:t>
            </a:r>
            <a:r>
              <a:rPr lang="en-US" i="0" dirty="0">
                <a:solidFill>
                  <a:srgbClr val="24292E"/>
                </a:solidFill>
                <a:effectLst/>
              </a:rPr>
              <a:t>:</a:t>
            </a:r>
            <a:r>
              <a:rPr lang="en-US" b="1" i="0" dirty="0">
                <a:solidFill>
                  <a:srgbClr val="24292E"/>
                </a:solidFill>
                <a:effectLst/>
              </a:rPr>
              <a:t> </a:t>
            </a:r>
            <a:r>
              <a:rPr lang="en-US" b="0" i="0" dirty="0">
                <a:solidFill>
                  <a:srgbClr val="24292E"/>
                </a:solidFill>
                <a:effectLst/>
              </a:rPr>
              <a:t>a game theoretic approach to explain the output of any machine learning model. [1]</a:t>
            </a:r>
          </a:p>
          <a:p>
            <a:pPr marL="0" indent="0">
              <a:buNone/>
            </a:pP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dirty="0"/>
              <a:t>Main idea: </a:t>
            </a:r>
            <a:r>
              <a:rPr lang="en-US" b="1" dirty="0"/>
              <a:t>Shapley value </a:t>
            </a:r>
            <a:r>
              <a:rPr lang="en-US" dirty="0"/>
              <a:t>[2]</a:t>
            </a:r>
            <a:r>
              <a:rPr lang="en-US" b="1" dirty="0"/>
              <a:t> </a:t>
            </a:r>
            <a:r>
              <a:rPr lang="en-US" dirty="0"/>
              <a:t>calculate the </a:t>
            </a:r>
            <a:r>
              <a:rPr lang="en-US" b="1" dirty="0"/>
              <a:t>importance</a:t>
            </a:r>
            <a:r>
              <a:rPr lang="en-US" dirty="0"/>
              <a:t> of a </a:t>
            </a:r>
            <a:r>
              <a:rPr lang="en-US" b="1" dirty="0"/>
              <a:t>feature</a:t>
            </a:r>
            <a:r>
              <a:rPr lang="en-US" dirty="0"/>
              <a:t> by comparing what a model predicts with and without the feature</a:t>
            </a:r>
          </a:p>
          <a:p>
            <a:pPr lvl="1"/>
            <a:r>
              <a:rPr lang="en-US" dirty="0"/>
              <a:t>Coalition of players cooperates, and obtains a certain overall goal</a:t>
            </a:r>
          </a:p>
          <a:p>
            <a:pPr lvl="1"/>
            <a:r>
              <a:rPr lang="en-US" dirty="0"/>
              <a:t>Some players may contribute more to the coalition than others or may posses different bargain power</a:t>
            </a:r>
          </a:p>
          <a:p>
            <a:pPr lvl="1"/>
            <a:r>
              <a:rPr lang="en-US" dirty="0"/>
              <a:t>Shapley value answers the question: How </a:t>
            </a:r>
            <a:r>
              <a:rPr lang="en-US" b="1" dirty="0"/>
              <a:t>important</a:t>
            </a:r>
            <a:r>
              <a:rPr lang="en-US" dirty="0"/>
              <a:t> is </a:t>
            </a:r>
            <a:r>
              <a:rPr lang="en-US" b="1" dirty="0"/>
              <a:t>each player </a:t>
            </a:r>
            <a:r>
              <a:rPr lang="en-US" dirty="0"/>
              <a:t>to the </a:t>
            </a:r>
            <a:r>
              <a:rPr lang="en-US" b="1" dirty="0"/>
              <a:t>overall</a:t>
            </a:r>
            <a:r>
              <a:rPr lang="en-US" dirty="0"/>
              <a:t> </a:t>
            </a:r>
            <a:r>
              <a:rPr lang="en-US" b="1" dirty="0"/>
              <a:t>cooperation</a:t>
            </a:r>
            <a:r>
              <a:rPr lang="en-US" dirty="0"/>
              <a:t>, and what payoff can each play reasonable expect?</a:t>
            </a:r>
          </a:p>
          <a:p>
            <a:r>
              <a:rPr lang="en-US" dirty="0"/>
              <a:t>Machine learning application [1]:</a:t>
            </a:r>
          </a:p>
          <a:p>
            <a:pPr lvl="1"/>
            <a:r>
              <a:rPr lang="en-US" dirty="0"/>
              <a:t>Overall gain </a:t>
            </a:r>
            <a:r>
              <a:rPr lang="en-US" dirty="0">
                <a:sym typeface="Wingdings" panose="05000000000000000000" pitchFamily="2" charset="2"/>
              </a:rPr>
              <a:t> prediction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Player importance  feature importance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28E89-FEA9-42B8-8E71-EDE885A30239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[SHAP] [1] Lundberg and Lee, NIPS 2017, </a:t>
            </a:r>
            <a:r>
              <a:rPr lang="en-US" sz="1400" dirty="0" err="1"/>
              <a:t>ArXiv</a:t>
            </a:r>
            <a:r>
              <a:rPr lang="en-US" sz="1400" dirty="0"/>
              <a:t>: </a:t>
            </a:r>
            <a:r>
              <a:rPr lang="en-DE" sz="1400" dirty="0"/>
              <a:t>1705.07874</a:t>
            </a:r>
            <a:r>
              <a:rPr lang="en-US" sz="1400" dirty="0"/>
              <a:t> [Shapley Value] [2] S. Shapley, Annals of Math. Studies, 28, 307 (1953)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A5DFF-585C-4658-953C-2DBE9F49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A6DE-7372-4F44-AF46-F182CBEF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96DFC-DACE-4216-8299-66254DCB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SHAP in materials science [1]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7C9AD-70E3-411C-8CAD-90C1311F5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40584"/>
            <a:ext cx="6592171" cy="4318216"/>
          </a:xfrm>
        </p:spPr>
        <p:txBody>
          <a:bodyPr/>
          <a:lstStyle/>
          <a:p>
            <a:r>
              <a:rPr lang="en-US" sz="1600" dirty="0"/>
              <a:t>Prediction of dielectric constants from physical features via Support Vector Regression and Deep Learning </a:t>
            </a:r>
          </a:p>
          <a:p>
            <a:r>
              <a:rPr lang="en-US" sz="1600" b="0" i="0" dirty="0">
                <a:solidFill>
                  <a:srgbClr val="24292E"/>
                </a:solidFill>
                <a:effectLst/>
              </a:rPr>
              <a:t>Interpretation via SHAP of the predictions </a:t>
            </a:r>
          </a:p>
          <a:p>
            <a:pPr lvl="1"/>
            <a:r>
              <a:rPr lang="en-US" dirty="0">
                <a:solidFill>
                  <a:srgbClr val="24292E"/>
                </a:solidFill>
              </a:rPr>
              <a:t>F</a:t>
            </a:r>
            <a:r>
              <a:rPr lang="en-US" b="0" i="0" dirty="0">
                <a:solidFill>
                  <a:srgbClr val="24292E"/>
                </a:solidFill>
                <a:effectLst/>
              </a:rPr>
              <a:t>e</a:t>
            </a:r>
            <a:r>
              <a:rPr lang="en-US" dirty="0"/>
              <a:t>atures ordered by their importance</a:t>
            </a:r>
          </a:p>
          <a:p>
            <a:pPr lvl="1"/>
            <a:r>
              <a:rPr lang="en-US" dirty="0"/>
              <a:t>A positive (negative) SHAP value indicates that a given feature contributes to an increase (decrease) in the prediction with respect to the mean of the set</a:t>
            </a:r>
          </a:p>
          <a:p>
            <a:pPr lvl="1"/>
            <a:r>
              <a:rPr lang="en-US" b="1" dirty="0"/>
              <a:t>Materials density</a:t>
            </a:r>
            <a:r>
              <a:rPr lang="en-US" dirty="0"/>
              <a:t>: explained by both the Clausius-</a:t>
            </a:r>
            <a:r>
              <a:rPr lang="en-US" dirty="0" err="1"/>
              <a:t>Mossotti</a:t>
            </a:r>
            <a:r>
              <a:rPr lang="en-US" dirty="0"/>
              <a:t> and Penn expressions.</a:t>
            </a:r>
          </a:p>
          <a:p>
            <a:pPr lvl="2"/>
            <a:r>
              <a:rPr lang="en-US" sz="1600" dirty="0"/>
              <a:t>“</a:t>
            </a:r>
            <a:r>
              <a:rPr lang="en-US" sz="1600" i="1" dirty="0"/>
              <a:t>If there are more electrons in a given volume, the dielectric response will become larger, and indeed SHAP analysis shows that dielectric constant monotonically increases with density</a:t>
            </a:r>
            <a:r>
              <a:rPr lang="en-US" sz="1600" dirty="0"/>
              <a:t>”</a:t>
            </a:r>
          </a:p>
          <a:p>
            <a:pPr lvl="1"/>
            <a:r>
              <a:rPr lang="en-US" b="1" dirty="0"/>
              <a:t>Band gap</a:t>
            </a:r>
            <a:r>
              <a:rPr lang="en-US" dirty="0"/>
              <a:t>:  from the Penn model</a:t>
            </a:r>
          </a:p>
          <a:p>
            <a:pPr lvl="2"/>
            <a:r>
              <a:rPr lang="en-US" sz="1600" i="1" dirty="0"/>
              <a:t>“Lower energy excitations result a larger dielectric constant. A </a:t>
            </a:r>
            <a:r>
              <a:rPr lang="en-US" sz="1600" b="1" i="1" dirty="0"/>
              <a:t>large band gap</a:t>
            </a:r>
            <a:r>
              <a:rPr lang="en-US" sz="1600" i="1" dirty="0"/>
              <a:t> gives a </a:t>
            </a:r>
            <a:r>
              <a:rPr lang="en-US" sz="1600" b="1" i="1" dirty="0"/>
              <a:t>negative SHAP contribution</a:t>
            </a:r>
            <a:r>
              <a:rPr lang="en-US" sz="1600" i="1" dirty="0"/>
              <a:t>. 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28E89-FEA9-42B8-8E71-EDE885A30239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solidFill>
                  <a:srgbClr val="24292E"/>
                </a:solidFill>
              </a:rPr>
              <a:t>Morita et al., </a:t>
            </a:r>
            <a:r>
              <a:rPr lang="en-US" sz="1400" dirty="0"/>
              <a:t>Modelling the dielectric constants of crystals using machine learning, </a:t>
            </a:r>
            <a:r>
              <a:rPr lang="de-DE" sz="1400" b="0" i="0" dirty="0">
                <a:solidFill>
                  <a:srgbClr val="000000"/>
                </a:solidFill>
                <a:effectLst/>
              </a:rPr>
              <a:t>J. Chem. Phys. </a:t>
            </a:r>
            <a:r>
              <a:rPr lang="de-DE" sz="1400" b="1" i="0" dirty="0">
                <a:solidFill>
                  <a:srgbClr val="000000"/>
                </a:solidFill>
                <a:effectLst/>
              </a:rPr>
              <a:t>153</a:t>
            </a:r>
            <a:r>
              <a:rPr lang="de-DE" sz="1400" b="0" i="0" dirty="0">
                <a:solidFill>
                  <a:srgbClr val="000000"/>
                </a:solidFill>
                <a:effectLst/>
              </a:rPr>
              <a:t>, 024503 (2020)</a:t>
            </a:r>
            <a:r>
              <a:rPr lang="en-US" sz="1400" dirty="0">
                <a:solidFill>
                  <a:srgbClr val="24292E"/>
                </a:solidFill>
              </a:rPr>
              <a:t> </a:t>
            </a:r>
            <a:r>
              <a:rPr lang="en-US" sz="1400" dirty="0" err="1">
                <a:solidFill>
                  <a:srgbClr val="24292E"/>
                </a:solidFill>
              </a:rPr>
              <a:t>ArXiv</a:t>
            </a:r>
            <a:r>
              <a:rPr lang="en-US" sz="1400" dirty="0">
                <a:solidFill>
                  <a:srgbClr val="24292E"/>
                </a:solidFill>
              </a:rPr>
              <a:t>: </a:t>
            </a:r>
            <a:r>
              <a:rPr lang="en-US" sz="1400" dirty="0"/>
              <a:t>2005.0583</a:t>
            </a:r>
            <a:endParaRPr lang="en-DE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9C646-BC33-4C8C-B141-50EEEB573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4" b="5334"/>
          <a:stretch/>
        </p:blipFill>
        <p:spPr>
          <a:xfrm>
            <a:off x="7094986" y="1366842"/>
            <a:ext cx="4686936" cy="46657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24A39E6-D99E-4307-9AF8-12E0B563D9C7}"/>
              </a:ext>
            </a:extLst>
          </p:cNvPr>
          <p:cNvGrpSpPr/>
          <p:nvPr/>
        </p:nvGrpSpPr>
        <p:grpSpPr>
          <a:xfrm>
            <a:off x="7596504" y="1334880"/>
            <a:ext cx="1065240" cy="467640"/>
            <a:chOff x="7596504" y="1334880"/>
            <a:chExt cx="106524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9A42C87-9856-4588-A1B8-A492522DA905}"/>
                    </a:ext>
                  </a:extLst>
                </p14:cNvPr>
                <p14:cNvContentPartPr/>
                <p14:nvPr/>
              </p14:nvContentPartPr>
              <p14:xfrm>
                <a:off x="8467344" y="133488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9A42C87-9856-4588-A1B8-A492522DA90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57984" y="1325520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EDBE7A-2EAB-4E92-BB8F-8C9BCAFAA779}"/>
                    </a:ext>
                  </a:extLst>
                </p14:cNvPr>
                <p14:cNvContentPartPr/>
                <p14:nvPr/>
              </p14:nvContentPartPr>
              <p14:xfrm>
                <a:off x="8457624" y="148104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EDBE7A-2EAB-4E92-BB8F-8C9BCAFAA7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48264" y="1471680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A70D90-32DB-4636-B55C-59E366836865}"/>
                    </a:ext>
                  </a:extLst>
                </p14:cNvPr>
                <p14:cNvContentPartPr/>
                <p14:nvPr/>
              </p14:nvContentPartPr>
              <p14:xfrm>
                <a:off x="7596504" y="1405800"/>
                <a:ext cx="1065240" cy="396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A70D90-32DB-4636-B55C-59E36683686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87144" y="1396440"/>
                  <a:ext cx="1083960" cy="41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D8B97B-C134-4517-9573-17B16679748C}"/>
                  </a:ext>
                </a:extLst>
              </p14:cNvPr>
              <p14:cNvContentPartPr/>
              <p14:nvPr/>
            </p14:nvContentPartPr>
            <p14:xfrm>
              <a:off x="7905744" y="1946880"/>
              <a:ext cx="644760" cy="203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D8B97B-C134-4517-9573-17B1667974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6384" y="1937520"/>
                <a:ext cx="66312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3A70AEF-4953-49DC-BF11-01A2DA6980AD}"/>
              </a:ext>
            </a:extLst>
          </p:cNvPr>
          <p:cNvGrpSpPr/>
          <p:nvPr/>
        </p:nvGrpSpPr>
        <p:grpSpPr>
          <a:xfrm>
            <a:off x="2921791" y="1609717"/>
            <a:ext cx="4456440" cy="2206800"/>
            <a:chOff x="2921791" y="1609717"/>
            <a:chExt cx="4456440" cy="220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97022C-5A8C-4631-A516-73EFAC4A9177}"/>
                    </a:ext>
                  </a:extLst>
                </p14:cNvPr>
                <p14:cNvContentPartPr/>
                <p14:nvPr/>
              </p14:nvContentPartPr>
              <p14:xfrm>
                <a:off x="2921791" y="1702597"/>
                <a:ext cx="4376520" cy="2113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97022C-5A8C-4631-A516-73EFAC4A91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12431" y="1693237"/>
                  <a:ext cx="4395240" cy="21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4053E3-B77F-4725-A960-6D1BE31C10A2}"/>
                    </a:ext>
                  </a:extLst>
                </p14:cNvPr>
                <p14:cNvContentPartPr/>
                <p14:nvPr/>
              </p14:nvContentPartPr>
              <p14:xfrm>
                <a:off x="7215511" y="1609717"/>
                <a:ext cx="162720" cy="22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4053E3-B77F-4725-A960-6D1BE31C10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06151" y="1600357"/>
                  <a:ext cx="1814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8F6480-38BF-47C6-A799-7EAA71523E4B}"/>
              </a:ext>
            </a:extLst>
          </p:cNvPr>
          <p:cNvGrpSpPr/>
          <p:nvPr/>
        </p:nvGrpSpPr>
        <p:grpSpPr>
          <a:xfrm>
            <a:off x="2225911" y="2133517"/>
            <a:ext cx="5712840" cy="3164040"/>
            <a:chOff x="2225911" y="2133517"/>
            <a:chExt cx="5712840" cy="31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9BA3499-46EF-40D0-8C4E-A0E91244EA2D}"/>
                    </a:ext>
                  </a:extLst>
                </p14:cNvPr>
                <p14:cNvContentPartPr/>
                <p14:nvPr/>
              </p14:nvContentPartPr>
              <p14:xfrm>
                <a:off x="2225911" y="2163757"/>
                <a:ext cx="5658120" cy="313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9BA3499-46EF-40D0-8C4E-A0E91244EA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16551" y="2154757"/>
                  <a:ext cx="5676840" cy="31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78FCCAA-A695-4AB8-877B-4D5D61EBF6AC}"/>
                    </a:ext>
                  </a:extLst>
                </p14:cNvPr>
                <p14:cNvContentPartPr/>
                <p14:nvPr/>
              </p14:nvContentPartPr>
              <p14:xfrm>
                <a:off x="7781791" y="2133517"/>
                <a:ext cx="156960" cy="150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78FCCAA-A695-4AB8-877B-4D5D61EBF6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72431" y="2124517"/>
                  <a:ext cx="175680" cy="16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42950-C4D0-4D1D-B395-32DF981E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2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2A6DE-7372-4F44-AF46-F182CBEF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A96DFC-DACE-4216-8299-66254DCB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(</a:t>
            </a:r>
            <a:r>
              <a:rPr lang="en-US" dirty="0" err="1"/>
              <a:t>SHapley</a:t>
            </a:r>
            <a:r>
              <a:rPr lang="en-US" dirty="0"/>
              <a:t> Additive </a:t>
            </a:r>
            <a:r>
              <a:rPr lang="en-US" dirty="0" err="1"/>
              <a:t>exPlanations</a:t>
            </a:r>
            <a:r>
              <a:rPr lang="en-US" dirty="0"/>
              <a:t>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7C9AD-70E3-411C-8CAD-90C1311F5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59352"/>
            <a:ext cx="11029615" cy="1899448"/>
          </a:xfrm>
        </p:spPr>
        <p:txBody>
          <a:bodyPr/>
          <a:lstStyle/>
          <a:p>
            <a:r>
              <a:rPr lang="en-US" b="0" i="0" dirty="0">
                <a:solidFill>
                  <a:srgbClr val="24292E"/>
                </a:solidFill>
                <a:effectLst/>
              </a:rPr>
              <a:t>The above explanation shows </a:t>
            </a:r>
            <a:r>
              <a:rPr lang="en-US" b="1" i="0" dirty="0">
                <a:solidFill>
                  <a:srgbClr val="24292E"/>
                </a:solidFill>
                <a:effectLst/>
              </a:rPr>
              <a:t>features</a:t>
            </a:r>
            <a:r>
              <a:rPr lang="en-US" b="0" i="0" dirty="0">
                <a:solidFill>
                  <a:srgbClr val="24292E"/>
                </a:solidFill>
                <a:effectLst/>
              </a:rPr>
              <a:t> each </a:t>
            </a:r>
            <a:r>
              <a:rPr lang="en-US" b="1" i="0" dirty="0">
                <a:solidFill>
                  <a:srgbClr val="24292E"/>
                </a:solidFill>
                <a:effectLst/>
              </a:rPr>
              <a:t>contributing</a:t>
            </a:r>
            <a:r>
              <a:rPr lang="en-US" b="0" i="0" dirty="0">
                <a:solidFill>
                  <a:srgbClr val="24292E"/>
                </a:solidFill>
                <a:effectLst/>
              </a:rPr>
              <a:t> to push the model output from the base value to the model output</a:t>
            </a:r>
            <a:r>
              <a:rPr lang="en-US" dirty="0">
                <a:solidFill>
                  <a:srgbClr val="24292E"/>
                </a:solidFill>
              </a:rPr>
              <a:t> (b</a:t>
            </a:r>
            <a:r>
              <a:rPr lang="en-US" b="0" i="0" dirty="0">
                <a:solidFill>
                  <a:srgbClr val="24292E"/>
                </a:solidFill>
                <a:effectLst/>
              </a:rPr>
              <a:t>ase value: the average model output over the training dataset)</a:t>
            </a:r>
          </a:p>
          <a:p>
            <a:r>
              <a:rPr lang="en-US" b="0" i="0" dirty="0">
                <a:solidFill>
                  <a:srgbClr val="24292E"/>
                </a:solidFill>
                <a:effectLst/>
              </a:rPr>
              <a:t>Features pushing the prediction higher are shown in red, those pushing the prediction lower are in blue</a:t>
            </a:r>
          </a:p>
          <a:p>
            <a:pPr marL="0" indent="0">
              <a:buNone/>
            </a:pPr>
            <a:endParaRPr lang="en-US" b="0" i="0" dirty="0">
              <a:solidFill>
                <a:srgbClr val="24292E"/>
              </a:solidFill>
              <a:effectLst/>
            </a:endParaRPr>
          </a:p>
          <a:p>
            <a:r>
              <a:rPr lang="en-US" dirty="0"/>
              <a:t>A stable and reliable implementation of SHAP is available: </a:t>
            </a:r>
            <a:r>
              <a:rPr lang="en-US" dirty="0">
                <a:hlinkClick r:id="rId2"/>
              </a:rPr>
              <a:t>https://github.com/slundberg/shap</a:t>
            </a:r>
            <a:endParaRPr lang="en-DE" dirty="0"/>
          </a:p>
          <a:p>
            <a:pPr marL="0" indent="0">
              <a:buNone/>
            </a:pPr>
            <a:endParaRPr lang="en-US" dirty="0">
              <a:solidFill>
                <a:srgbClr val="24292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28E89-FEA9-42B8-8E71-EDE885A30239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Lundberg and Lee, NIPS 2017, </a:t>
            </a:r>
            <a:r>
              <a:rPr lang="en-US" sz="1400" dirty="0" err="1"/>
              <a:t>ArXiv</a:t>
            </a:r>
            <a:r>
              <a:rPr lang="en-US" sz="1400" dirty="0"/>
              <a:t>: </a:t>
            </a:r>
            <a:r>
              <a:rPr lang="en-DE" sz="1400" b="0" i="0" dirty="0">
                <a:effectLst/>
                <a:latin typeface="arial" panose="020B0604020202020204" pitchFamily="34" charset="0"/>
              </a:rPr>
              <a:t>1705.07874</a:t>
            </a:r>
            <a:endParaRPr lang="en-DE" sz="1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FD0D21-4BB0-4C88-A86F-47401979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0" y="1963512"/>
            <a:ext cx="8795657" cy="161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335CFAB-A154-468D-8C9B-8135D22543AF}"/>
              </a:ext>
            </a:extLst>
          </p:cNvPr>
          <p:cNvSpPr txBox="1">
            <a:spLocks/>
          </p:cNvSpPr>
          <p:nvPr/>
        </p:nvSpPr>
        <p:spPr>
          <a:xfrm>
            <a:off x="504992" y="1432861"/>
            <a:ext cx="11029615" cy="5306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E"/>
                </a:solidFill>
              </a:rPr>
              <a:t>One can also interpret single observations:</a:t>
            </a:r>
            <a:endParaRPr lang="en-DE" dirty="0"/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rgbClr val="24292E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8B6A27-1984-43DD-8430-60C15B12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EC9D3F-EDC8-4DED-BA23-C1DC0E02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8B74CA-F8E7-406F-B668-B23134EB7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for symbolic regression: AI-Feynman 2.0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CF097-BA83-4116-84AD-D945FCBC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</a:rPr>
              <a:t>Symbolic Regression: [1]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</a:rPr>
              <a:t>type of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regression analysis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that </a:t>
            </a:r>
            <a:r>
              <a:rPr lang="en-US" b="1" i="0" dirty="0">
                <a:solidFill>
                  <a:schemeClr val="tx1"/>
                </a:solidFill>
                <a:effectLst/>
              </a:rPr>
              <a:t>searches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 the space of </a:t>
            </a:r>
            <a:r>
              <a:rPr lang="en-US" b="1" i="0" dirty="0">
                <a:solidFill>
                  <a:schemeClr val="tx1"/>
                </a:solidFill>
                <a:effectLst/>
              </a:rPr>
              <a:t>mathematical expressions </a:t>
            </a:r>
            <a:r>
              <a:rPr lang="en-US" b="0" i="0" dirty="0">
                <a:solidFill>
                  <a:schemeClr val="tx1"/>
                </a:solidFill>
                <a:effectLst/>
              </a:rPr>
              <a:t>to find the model that best fits a given dataset, both in terms of accuracy and simplicity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</a:rPr>
              <a:t>No particular model is </a:t>
            </a:r>
            <a:r>
              <a:rPr lang="en-US" b="0" i="0" dirty="0">
                <a:solidFill>
                  <a:schemeClr val="tx1"/>
                </a:solidFill>
                <a:effectLst/>
              </a:rPr>
              <a:t>provided as a starting point to the algorithm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</a:t>
            </a:r>
            <a:r>
              <a:rPr lang="en-US" b="0" i="0" dirty="0">
                <a:solidFill>
                  <a:schemeClr val="tx1"/>
                </a:solidFill>
                <a:effectLst/>
              </a:rPr>
              <a:t>nitial expressions are formed by randomly combining </a:t>
            </a:r>
            <a:r>
              <a:rPr lang="en-US" b="1" i="0" dirty="0">
                <a:solidFill>
                  <a:schemeClr val="tx1"/>
                </a:solidFill>
                <a:effectLst/>
              </a:rPr>
              <a:t>mathematical building blocks </a:t>
            </a:r>
            <a:r>
              <a:rPr lang="en-US" b="0" i="0" dirty="0">
                <a:solidFill>
                  <a:schemeClr val="tx1"/>
                </a:solidFill>
                <a:effectLst/>
              </a:rPr>
              <a:t>such as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mathematical operators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analytic functions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constants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and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state variables</a:t>
            </a:r>
            <a:r>
              <a:rPr lang="en-US" b="0" i="0" dirty="0">
                <a:solidFill>
                  <a:schemeClr val="tx1"/>
                </a:solidFill>
                <a:effectLst/>
              </a:rPr>
              <a:t>. </a:t>
            </a:r>
            <a:endParaRPr lang="en-US" dirty="0">
              <a:hlinkClick r:id="rId2"/>
            </a:endParaRPr>
          </a:p>
          <a:p>
            <a:r>
              <a:rPr lang="en-US" b="1" dirty="0"/>
              <a:t>Symbolic regression using neural networks: AI Feynman 2.0 [2]</a:t>
            </a:r>
          </a:p>
          <a:p>
            <a:pPr lvl="1"/>
            <a:r>
              <a:rPr lang="en-US" dirty="0"/>
              <a:t>Videotime: </a:t>
            </a:r>
            <a:r>
              <a:rPr lang="en-US" dirty="0" err="1">
                <a:hlinkClick r:id="rId2"/>
              </a:rPr>
              <a:t>NeurIPS</a:t>
            </a:r>
            <a:r>
              <a:rPr lang="en-US" dirty="0">
                <a:hlinkClick r:id="rId2"/>
              </a:rPr>
              <a:t> 2020 : AI Feynman 2.0: Pareto-optimal symbolic regression exploiting graph modularity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Seeks to fit data to formulas that are Pareto-optimal, in the sense of having the best accuracy for a given complexity</a:t>
            </a:r>
          </a:p>
          <a:p>
            <a:pPr lvl="1"/>
            <a:r>
              <a:rPr lang="en-US" dirty="0"/>
              <a:t>discovers generalized symmetries from gradient properties of a neural network fit</a:t>
            </a:r>
          </a:p>
          <a:p>
            <a:pPr lvl="1"/>
            <a:r>
              <a:rPr lang="en-US" dirty="0"/>
              <a:t>uses a fully-connected, feed-forward neural network with 4 hidden layers of 128, 128, 64 and 64 neurons, respectively</a:t>
            </a:r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1DB78-8B5E-46F3-8A95-2C1DFC55184D}"/>
              </a:ext>
            </a:extLst>
          </p:cNvPr>
          <p:cNvSpPr txBox="1"/>
          <p:nvPr/>
        </p:nvSpPr>
        <p:spPr>
          <a:xfrm>
            <a:off x="355101" y="6116137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From Wikipedia [2] </a:t>
            </a:r>
            <a:r>
              <a:rPr lang="en-US" sz="1400" dirty="0" err="1"/>
              <a:t>Udrescu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NIPS 2020, </a:t>
            </a:r>
            <a:r>
              <a:rPr lang="en-US" sz="1400" dirty="0" err="1"/>
              <a:t>ArXiv</a:t>
            </a:r>
            <a:r>
              <a:rPr lang="en-US" sz="1400" dirty="0"/>
              <a:t>: 2006.10782 [2] 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C7649-928C-485F-8461-2A473E3D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1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A658C-8B95-4587-BA4C-6290F2F0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437E-EB99-4770-BFC6-EB93E739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limitations [1]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B182-E2E7-441F-A589-128CA5716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7199229" cy="4456600"/>
          </a:xfrm>
        </p:spPr>
        <p:txBody>
          <a:bodyPr/>
          <a:lstStyle/>
          <a:p>
            <a:r>
              <a:rPr lang="en-US" i="1" dirty="0">
                <a:solidFill>
                  <a:srgbClr val="000305"/>
                </a:solidFill>
              </a:rPr>
              <a:t>“</a:t>
            </a:r>
            <a:r>
              <a:rPr lang="en-US" b="1" i="1" dirty="0">
                <a:solidFill>
                  <a:srgbClr val="000305"/>
                </a:solidFill>
                <a:effectLst/>
              </a:rPr>
              <a:t>anything that requires reasoning</a:t>
            </a:r>
            <a:r>
              <a:rPr lang="en-US" i="1" dirty="0">
                <a:solidFill>
                  <a:srgbClr val="000305"/>
                </a:solidFill>
              </a:rPr>
              <a:t> […]</a:t>
            </a:r>
            <a:r>
              <a:rPr lang="en-US" b="0" i="1" dirty="0">
                <a:solidFill>
                  <a:srgbClr val="000305"/>
                </a:solidFill>
                <a:effectLst/>
              </a:rPr>
              <a:t> </a:t>
            </a:r>
            <a:r>
              <a:rPr lang="en-US" b="1" i="1" dirty="0">
                <a:solidFill>
                  <a:srgbClr val="000305"/>
                </a:solidFill>
                <a:effectLst/>
              </a:rPr>
              <a:t>is out of reach for deep learning models</a:t>
            </a:r>
            <a:r>
              <a:rPr lang="en-US" b="0" i="1" dirty="0">
                <a:solidFill>
                  <a:srgbClr val="000305"/>
                </a:solidFill>
                <a:effectLst/>
              </a:rPr>
              <a:t>, no matter how much data you throw at them</a:t>
            </a:r>
            <a:r>
              <a:rPr lang="en-US" b="0" i="0" dirty="0">
                <a:solidFill>
                  <a:srgbClr val="000305"/>
                </a:solidFill>
                <a:effectLst/>
              </a:rPr>
              <a:t>”</a:t>
            </a:r>
          </a:p>
          <a:p>
            <a:pPr marL="0" indent="0">
              <a:buNone/>
            </a:pPr>
            <a:endParaRPr lang="en-US" b="0" i="1" dirty="0">
              <a:solidFill>
                <a:srgbClr val="000305"/>
              </a:solidFill>
              <a:effectLst/>
            </a:endParaRPr>
          </a:p>
          <a:p>
            <a:r>
              <a:rPr lang="en-US" b="0" i="1" dirty="0">
                <a:solidFill>
                  <a:srgbClr val="000305"/>
                </a:solidFill>
                <a:effectLst/>
              </a:rPr>
              <a:t>“a deep learning model is just a chain of simple, continuous geometric transformations mapping one vector space into another. </a:t>
            </a:r>
          </a:p>
          <a:p>
            <a:r>
              <a:rPr lang="en-US" b="0" i="1" dirty="0">
                <a:solidFill>
                  <a:srgbClr val="000305"/>
                </a:solidFill>
                <a:effectLst/>
              </a:rPr>
              <a:t>All it can do is map one data manifold X into another manifold Y, assuming the existence of a learnable continuous transform from X to Y, and the availability of a dense sampling of X:Y to use as training data”</a:t>
            </a:r>
          </a:p>
          <a:p>
            <a:endParaRPr lang="en-US" b="0" i="1" dirty="0">
              <a:solidFill>
                <a:srgbClr val="000305"/>
              </a:solidFill>
              <a:effectLst/>
            </a:endParaRPr>
          </a:p>
          <a:p>
            <a:r>
              <a:rPr lang="en-US" b="0" i="1" dirty="0">
                <a:solidFill>
                  <a:srgbClr val="000305"/>
                </a:solidFill>
                <a:effectLst/>
              </a:rPr>
              <a:t>“One very real risk with contemporary AI is that of misinterpreting what deep learning models do, and overestimating their abilities”</a:t>
            </a:r>
            <a:endParaRPr lang="en-DE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3073E-4683-4B7C-BCBA-B0FB46C505F0}"/>
              </a:ext>
            </a:extLst>
          </p:cNvPr>
          <p:cNvSpPr txBox="1"/>
          <p:nvPr/>
        </p:nvSpPr>
        <p:spPr>
          <a:xfrm>
            <a:off x="444834" y="5958950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F. Chollet, (</a:t>
            </a:r>
            <a:r>
              <a:rPr lang="en-US" sz="1400" dirty="0" err="1"/>
              <a:t>Keras</a:t>
            </a:r>
            <a:r>
              <a:rPr lang="en-US" sz="1400" dirty="0"/>
              <a:t> developer and Google AI researcher): The limitations of deep learning (</a:t>
            </a:r>
            <a:r>
              <a:rPr lang="en-US" sz="1400" dirty="0">
                <a:hlinkClick r:id="rId2"/>
              </a:rPr>
              <a:t>https://blog.keras.io/the-limitations-of-deep-learning.html</a:t>
            </a:r>
            <a:r>
              <a:rPr lang="en-US" sz="1400" dirty="0"/>
              <a:t>)</a:t>
            </a:r>
            <a:endParaRPr lang="en-DE" sz="1400" dirty="0"/>
          </a:p>
        </p:txBody>
      </p:sp>
      <p:pic>
        <p:nvPicPr>
          <p:cNvPr id="1028" name="Picture 4" descr="Failure of a deep learning-based image captioning system.">
            <a:extLst>
              <a:ext uri="{FF2B5EF4-FFF2-40B4-BE49-F238E27FC236}">
                <a16:creationId xmlns:a16="http://schemas.microsoft.com/office/drawing/2014/main" id="{0947F121-EDD7-4AEF-8EC5-73E6EAB28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024" y="1462356"/>
            <a:ext cx="2316168" cy="17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n adversarial example: imperceptible changes in an image can upend a model's classification of the image.">
            <a:extLst>
              <a:ext uri="{FF2B5EF4-FFF2-40B4-BE49-F238E27FC236}">
                <a16:creationId xmlns:a16="http://schemas.microsoft.com/office/drawing/2014/main" id="{25899394-1C9A-4EEE-AB78-DA1183D8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629" y="3481759"/>
            <a:ext cx="2316168" cy="209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84037-98ED-4D5D-AD0C-D351AA857343}"/>
              </a:ext>
            </a:extLst>
          </p:cNvPr>
          <p:cNvSpPr txBox="1"/>
          <p:nvPr/>
        </p:nvSpPr>
        <p:spPr>
          <a:xfrm>
            <a:off x="8682256" y="5493986"/>
            <a:ext cx="2805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0305"/>
                </a:solidFill>
              </a:rPr>
              <a:t>An adversarial example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09AD4-8B95-4E71-9006-9385F42C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EA658C-8B95-4587-BA4C-6290F2F0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B437E-EB99-4770-BFC6-EB93E739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limitations [1]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B182-E2E7-441F-A589-128CA5716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0305"/>
                </a:solidFill>
              </a:rPr>
              <a:t>“</a:t>
            </a:r>
            <a:r>
              <a:rPr lang="en-US" b="1" i="1" dirty="0">
                <a:solidFill>
                  <a:srgbClr val="000305"/>
                </a:solidFill>
                <a:effectLst/>
              </a:rPr>
              <a:t>deep learning models do not have any understanding of their input</a:t>
            </a:r>
            <a:r>
              <a:rPr lang="en-US" b="0" i="1" dirty="0">
                <a:solidFill>
                  <a:srgbClr val="000305"/>
                </a:solidFill>
                <a:effectLst/>
              </a:rPr>
              <a:t>, at least not in any human sense. Our own understanding of images, sounds, and language, is grounded in our sensorimotor experience as humans - as embodied earthly creatures. Machine learning models have no access to such experiences and thus cannot "understand" their inputs in any human-relatable way”</a:t>
            </a:r>
            <a:endParaRPr lang="en-DE" i="1" dirty="0"/>
          </a:p>
        </p:txBody>
      </p:sp>
      <p:pic>
        <p:nvPicPr>
          <p:cNvPr id="1026" name="Picture 2" descr="Current machine learning models: like a dim image in a mirror.">
            <a:extLst>
              <a:ext uri="{FF2B5EF4-FFF2-40B4-BE49-F238E27FC236}">
                <a16:creationId xmlns:a16="http://schemas.microsoft.com/office/drawing/2014/main" id="{78E7E630-08E7-4C2F-A717-EDA4045B0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55" y="3234559"/>
            <a:ext cx="5263604" cy="222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3073E-4683-4B7C-BCBA-B0FB46C505F0}"/>
              </a:ext>
            </a:extLst>
          </p:cNvPr>
          <p:cNvSpPr txBox="1"/>
          <p:nvPr/>
        </p:nvSpPr>
        <p:spPr>
          <a:xfrm>
            <a:off x="444834" y="5958950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F. Chollet, (</a:t>
            </a:r>
            <a:r>
              <a:rPr lang="en-US" sz="1400" dirty="0" err="1"/>
              <a:t>Keras</a:t>
            </a:r>
            <a:r>
              <a:rPr lang="en-US" sz="1400" dirty="0"/>
              <a:t> developer and Google AI researcher): The limitations of deep learning (</a:t>
            </a:r>
            <a:r>
              <a:rPr lang="en-US" sz="1400" dirty="0">
                <a:hlinkClick r:id="rId3"/>
              </a:rPr>
              <a:t>https://blog.keras.io/the-limitations-of-deep-learning.html</a:t>
            </a:r>
            <a:r>
              <a:rPr lang="en-US" sz="1400" dirty="0"/>
              <a:t>)</a:t>
            </a:r>
            <a:endParaRPr lang="en-DE" sz="1400" dirty="0"/>
          </a:p>
        </p:txBody>
      </p:sp>
      <p:pic>
        <p:nvPicPr>
          <p:cNvPr id="2050" name="Picture 2" descr="Local generalization vs. extreme generalization.">
            <a:extLst>
              <a:ext uri="{FF2B5EF4-FFF2-40B4-BE49-F238E27FC236}">
                <a16:creationId xmlns:a16="http://schemas.microsoft.com/office/drawing/2014/main" id="{27C578B8-A10A-475B-A0E2-93994E39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40" y="2654807"/>
            <a:ext cx="3985267" cy="296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1BEA8F-56F8-4AFC-9B62-9A45DFF9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4B9B5-794C-41DE-B849-86B270C8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8ABC4-AC30-48A7-A2BC-715F842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241158-089B-420B-B65F-49AC69AE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is key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864A5-7A6D-4425-BF41-6D3CFC5A2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difficulty of a given task is often highly dependent on how the task is given to us </a:t>
            </a:r>
          </a:p>
          <a:p>
            <a:endParaRPr lang="en-US" dirty="0"/>
          </a:p>
          <a:p>
            <a:r>
              <a:rPr lang="en-US" dirty="0"/>
              <a:t>Example: integer division</a:t>
            </a:r>
          </a:p>
          <a:p>
            <a:pPr lvl="1"/>
            <a:r>
              <a:rPr lang="en-US" dirty="0"/>
              <a:t>CLIX / III = ?  (Latin numbers, not a convenient representation for us)</a:t>
            </a:r>
          </a:p>
          <a:p>
            <a:pPr lvl="1"/>
            <a:r>
              <a:rPr lang="en-US" dirty="0"/>
              <a:t>159/3 = ?</a:t>
            </a:r>
          </a:p>
          <a:p>
            <a:pPr lvl="2"/>
            <a:r>
              <a:rPr lang="en-US" dirty="0"/>
              <a:t>Even easier with long divisions</a:t>
            </a:r>
          </a:p>
          <a:p>
            <a:endParaRPr lang="en-US" dirty="0"/>
          </a:p>
          <a:p>
            <a:pPr algn="l"/>
            <a:r>
              <a:rPr lang="en-US" sz="1800" b="0" i="0" u="none" strike="noStrike" baseline="0" dirty="0"/>
              <a:t>Many </a:t>
            </a:r>
            <a:r>
              <a:rPr lang="en-US" sz="1800" b="1" i="0" u="none" strike="noStrike" baseline="0" dirty="0"/>
              <a:t>information processing tasks </a:t>
            </a:r>
            <a:r>
              <a:rPr lang="en-US" sz="1800" b="0" i="0" u="none" strike="noStrike" baseline="0" dirty="0"/>
              <a:t>can be very easy or very difficult depending on how the information is represented</a:t>
            </a:r>
          </a:p>
          <a:p>
            <a:r>
              <a:rPr lang="en-US" b="0" i="0" u="none" strike="noStrike" baseline="0" dirty="0"/>
              <a:t>This is also true for </a:t>
            </a:r>
            <a:r>
              <a:rPr lang="en-US" b="1" i="0" u="none" strike="noStrike" baseline="0" dirty="0"/>
              <a:t>machine learning tasks</a:t>
            </a:r>
          </a:p>
          <a:p>
            <a:r>
              <a:rPr lang="en-US" b="1" dirty="0"/>
              <a:t>Feature space</a:t>
            </a:r>
            <a:r>
              <a:rPr lang="en-US" dirty="0"/>
              <a:t>: where the machine learning starts</a:t>
            </a: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58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18CEB26D-E026-43A8-B0EC-28CA22610DB0}"/>
              </a:ext>
            </a:extLst>
          </p:cNvPr>
          <p:cNvSpPr/>
          <p:nvPr/>
        </p:nvSpPr>
        <p:spPr>
          <a:xfrm>
            <a:off x="9455499" y="1467060"/>
            <a:ext cx="1969478" cy="46121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162D9A-E41D-4632-B29E-C69105AA99BC}"/>
              </a:ext>
            </a:extLst>
          </p:cNvPr>
          <p:cNvSpPr/>
          <p:nvPr/>
        </p:nvSpPr>
        <p:spPr>
          <a:xfrm>
            <a:off x="2130386" y="1467060"/>
            <a:ext cx="2433508" cy="4612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61518-F84C-4E0A-B937-06D9E8A4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the input in a meaningful way is key for 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B803C-5A63-48E8-8344-53AAABB60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42" y="4513405"/>
            <a:ext cx="1514044" cy="124532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Data-driven modelling of molecules and materials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6FD6E9-C143-465B-B76A-2FEA53CE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786" y="4456501"/>
            <a:ext cx="1454888" cy="1298578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4D8F6B-6290-49B7-A372-8592D8BEA19B}"/>
              </a:ext>
            </a:extLst>
          </p:cNvPr>
          <p:cNvSpPr txBox="1">
            <a:spLocks/>
          </p:cNvSpPr>
          <p:nvPr/>
        </p:nvSpPr>
        <p:spPr>
          <a:xfrm>
            <a:off x="4801493" y="5331473"/>
            <a:ext cx="4513329" cy="6205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Convert the </a:t>
            </a:r>
            <a:r>
              <a:rPr lang="en-US" b="1" dirty="0"/>
              <a:t>3D dimensional structure </a:t>
            </a:r>
            <a:r>
              <a:rPr lang="en-US" dirty="0"/>
              <a:t>to a vector in a meaningful way (e.g. symmetries)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DAD14E-BBD5-4D0F-A54B-8410732E02DD}"/>
              </a:ext>
            </a:extLst>
          </p:cNvPr>
          <p:cNvGrpSpPr/>
          <p:nvPr/>
        </p:nvGrpSpPr>
        <p:grpSpPr>
          <a:xfrm>
            <a:off x="9751037" y="4706240"/>
            <a:ext cx="1061640" cy="1051920"/>
            <a:chOff x="3760920" y="2049984"/>
            <a:chExt cx="106164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BB9C2D-B201-4416-972F-64211A85D5C8}"/>
                    </a:ext>
                  </a:extLst>
                </p14:cNvPr>
                <p14:cNvContentPartPr/>
                <p14:nvPr/>
              </p14:nvContentPartPr>
              <p14:xfrm>
                <a:off x="4190400" y="2169864"/>
                <a:ext cx="469440" cy="53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BB9C2D-B201-4416-972F-64211A85D5C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72400" y="2151864"/>
                  <a:ext cx="5050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37516E-E4BA-4F17-BF90-4017C3853710}"/>
                    </a:ext>
                  </a:extLst>
                </p14:cNvPr>
                <p14:cNvContentPartPr/>
                <p14:nvPr/>
              </p14:nvContentPartPr>
              <p14:xfrm>
                <a:off x="4559040" y="2049984"/>
                <a:ext cx="1782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37516E-E4BA-4F17-BF90-4017C385371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1040" y="2031984"/>
                  <a:ext cx="213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81357A-C66E-4C21-A33D-8F23BE99B2EF}"/>
                    </a:ext>
                  </a:extLst>
                </p14:cNvPr>
                <p14:cNvContentPartPr/>
                <p14:nvPr/>
              </p14:nvContentPartPr>
              <p14:xfrm>
                <a:off x="3760920" y="2906784"/>
                <a:ext cx="10908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81357A-C66E-4C21-A33D-8F23BE99B2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42920" y="2888784"/>
                  <a:ext cx="144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0E6725-8868-4EA1-8C0F-EC2E7C90A5A7}"/>
                    </a:ext>
                  </a:extLst>
                </p14:cNvPr>
                <p14:cNvContentPartPr/>
                <p14:nvPr/>
              </p14:nvContentPartPr>
              <p14:xfrm>
                <a:off x="3951000" y="2922264"/>
                <a:ext cx="105840" cy="15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0E6725-8868-4EA1-8C0F-EC2E7C90A5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32939" y="2904264"/>
                  <a:ext cx="141602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7452EB-8C0D-454F-9D7D-464F99618BF0}"/>
                    </a:ext>
                  </a:extLst>
                </p14:cNvPr>
                <p14:cNvContentPartPr/>
                <p14:nvPr/>
              </p14:nvContentPartPr>
              <p14:xfrm>
                <a:off x="4107600" y="2967984"/>
                <a:ext cx="130320" cy="13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7452EB-8C0D-454F-9D7D-464F99618BF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89600" y="2949984"/>
                  <a:ext cx="165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83CD46-7D96-432A-8234-14FB7721B31D}"/>
                    </a:ext>
                  </a:extLst>
                </p14:cNvPr>
                <p14:cNvContentPartPr/>
                <p14:nvPr/>
              </p14:nvContentPartPr>
              <p14:xfrm>
                <a:off x="4226400" y="2819304"/>
                <a:ext cx="99360" cy="26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83CD46-7D96-432A-8234-14FB7721B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08400" y="2801304"/>
                  <a:ext cx="135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81F221-6DF0-4F5B-89BC-0BBDF60F6885}"/>
                    </a:ext>
                  </a:extLst>
                </p14:cNvPr>
                <p14:cNvContentPartPr/>
                <p14:nvPr/>
              </p14:nvContentPartPr>
              <p14:xfrm>
                <a:off x="4123440" y="2816064"/>
                <a:ext cx="283320" cy="6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81F221-6DF0-4F5B-89BC-0BBDF60F68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05440" y="2797970"/>
                  <a:ext cx="318960" cy="104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5DBFF2-5A02-4E83-88F8-92282924D0FA}"/>
                    </a:ext>
                  </a:extLst>
                </p14:cNvPr>
                <p14:cNvContentPartPr/>
                <p14:nvPr/>
              </p14:nvContentPartPr>
              <p14:xfrm>
                <a:off x="4374360" y="2941704"/>
                <a:ext cx="121320" cy="13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5DBFF2-5A02-4E83-88F8-92282924D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56413" y="2923704"/>
                  <a:ext cx="156855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8F7565-DDED-46DA-996A-09F8A36DE27A}"/>
                    </a:ext>
                  </a:extLst>
                </p14:cNvPr>
                <p14:cNvContentPartPr/>
                <p14:nvPr/>
              </p14:nvContentPartPr>
              <p14:xfrm>
                <a:off x="4585320" y="2911824"/>
                <a:ext cx="237240" cy="15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8F7565-DDED-46DA-996A-09F8A36DE2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67320" y="2893824"/>
                  <a:ext cx="272880" cy="19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1E7AD0-F2C1-4752-9722-C356F13E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Interdisciplinary Trends 2021, Universita' Cattolica // Angelo Ziletti, PhD // March 2021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73AA4444-AA02-4C24-B0CE-6ED4306F5D97}"/>
              </a:ext>
            </a:extLst>
          </p:cNvPr>
          <p:cNvSpPr txBox="1">
            <a:spLocks/>
          </p:cNvSpPr>
          <p:nvPr/>
        </p:nvSpPr>
        <p:spPr bwMode="gray">
          <a:xfrm>
            <a:off x="4823454" y="2676275"/>
            <a:ext cx="4046990" cy="488475"/>
          </a:xfrm>
          <a:prstGeom prst="chevron">
            <a:avLst>
              <a:gd name="adj" fmla="val 37645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anchor="ctr"/>
          <a:lstStyle>
            <a:lvl1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/>
                </a:solidFill>
              </a:rPr>
              <a:t>Representation</a:t>
            </a:r>
          </a:p>
        </p:txBody>
      </p:sp>
      <p:sp>
        <p:nvSpPr>
          <p:cNvPr id="69" name="Content Placeholder 3">
            <a:extLst>
              <a:ext uri="{FF2B5EF4-FFF2-40B4-BE49-F238E27FC236}">
                <a16:creationId xmlns:a16="http://schemas.microsoft.com/office/drawing/2014/main" id="{5D234AE3-7DDF-4CDE-A98B-006355E716FC}"/>
              </a:ext>
            </a:extLst>
          </p:cNvPr>
          <p:cNvSpPr txBox="1">
            <a:spLocks/>
          </p:cNvSpPr>
          <p:nvPr/>
        </p:nvSpPr>
        <p:spPr>
          <a:xfrm>
            <a:off x="2257176" y="1561570"/>
            <a:ext cx="2245094" cy="3576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(Raw) Input of modelling</a:t>
            </a:r>
          </a:p>
        </p:txBody>
      </p:sp>
      <p:sp>
        <p:nvSpPr>
          <p:cNvPr id="70" name="Content Placeholder 3">
            <a:extLst>
              <a:ext uri="{FF2B5EF4-FFF2-40B4-BE49-F238E27FC236}">
                <a16:creationId xmlns:a16="http://schemas.microsoft.com/office/drawing/2014/main" id="{906D95E1-1B8C-430F-B2B2-0C6438CB0C46}"/>
              </a:ext>
            </a:extLst>
          </p:cNvPr>
          <p:cNvSpPr txBox="1">
            <a:spLocks/>
          </p:cNvSpPr>
          <p:nvPr/>
        </p:nvSpPr>
        <p:spPr>
          <a:xfrm>
            <a:off x="4761829" y="3175767"/>
            <a:ext cx="4108615" cy="7816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Convert </a:t>
            </a:r>
            <a:r>
              <a:rPr lang="en-US" b="1" dirty="0"/>
              <a:t>text</a:t>
            </a:r>
            <a:r>
              <a:rPr lang="en-US" dirty="0"/>
              <a:t> to a vector in meaningful way (e.g. capturing the </a:t>
            </a:r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meaning</a:t>
            </a:r>
            <a:r>
              <a:rPr lang="en-US" dirty="0"/>
              <a:t>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A083B49-F1B8-445F-9A13-61E2494FD65C}"/>
              </a:ext>
            </a:extLst>
          </p:cNvPr>
          <p:cNvGrpSpPr/>
          <p:nvPr/>
        </p:nvGrpSpPr>
        <p:grpSpPr>
          <a:xfrm>
            <a:off x="9750154" y="2548368"/>
            <a:ext cx="1061640" cy="1051920"/>
            <a:chOff x="3760920" y="2049984"/>
            <a:chExt cx="106164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709888-B648-4305-AC23-43ED7CCF54B8}"/>
                    </a:ext>
                  </a:extLst>
                </p14:cNvPr>
                <p14:cNvContentPartPr/>
                <p14:nvPr/>
              </p14:nvContentPartPr>
              <p14:xfrm>
                <a:off x="4190400" y="2169864"/>
                <a:ext cx="469440" cy="53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477151-396C-47B3-8338-AB03CFD5AC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72400" y="2151864"/>
                  <a:ext cx="5050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9777424-66C4-49A4-A065-4D9DC0107BA4}"/>
                    </a:ext>
                  </a:extLst>
                </p14:cNvPr>
                <p14:cNvContentPartPr/>
                <p14:nvPr/>
              </p14:nvContentPartPr>
              <p14:xfrm>
                <a:off x="4559040" y="2049984"/>
                <a:ext cx="178200" cy="15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BABF0FA-23AA-4D08-BB64-A3C37C7185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41040" y="2032344"/>
                  <a:ext cx="213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F7C0F15-6E6A-4385-9FBF-2053E4687C54}"/>
                    </a:ext>
                  </a:extLst>
                </p14:cNvPr>
                <p14:cNvContentPartPr/>
                <p14:nvPr/>
              </p14:nvContentPartPr>
              <p14:xfrm>
                <a:off x="3760920" y="2906784"/>
                <a:ext cx="109080" cy="170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D762D45-9ACE-40BF-A236-1A288676E87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42920" y="2888784"/>
                  <a:ext cx="144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177B287-3596-4DC7-B465-CF9C18483B7C}"/>
                    </a:ext>
                  </a:extLst>
                </p14:cNvPr>
                <p14:cNvContentPartPr/>
                <p14:nvPr/>
              </p14:nvContentPartPr>
              <p14:xfrm>
                <a:off x="3951000" y="2922264"/>
                <a:ext cx="105840" cy="159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4F759C-47D8-416B-AAE1-CBBB304522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33360" y="2904264"/>
                  <a:ext cx="141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6FEB2D7-F4CD-45BF-9028-39E9FC155F8C}"/>
                    </a:ext>
                  </a:extLst>
                </p14:cNvPr>
                <p14:cNvContentPartPr/>
                <p14:nvPr/>
              </p14:nvContentPartPr>
              <p14:xfrm>
                <a:off x="4107600" y="2967984"/>
                <a:ext cx="130320" cy="133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8A569C-CA18-4AAA-BF79-74201C6004C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89960" y="2949984"/>
                  <a:ext cx="165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212244-9E90-4E95-8328-AEA2A8E38718}"/>
                    </a:ext>
                  </a:extLst>
                </p14:cNvPr>
                <p14:cNvContentPartPr/>
                <p14:nvPr/>
              </p14:nvContentPartPr>
              <p14:xfrm>
                <a:off x="4226400" y="2819304"/>
                <a:ext cx="99360" cy="265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DB06325-F86A-45D4-9470-5C3E3E6B68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08400" y="2801664"/>
                  <a:ext cx="135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B70B084-DFE9-4F6B-92B6-9BFDAFD42BC1}"/>
                    </a:ext>
                  </a:extLst>
                </p14:cNvPr>
                <p14:cNvContentPartPr/>
                <p14:nvPr/>
              </p14:nvContentPartPr>
              <p14:xfrm>
                <a:off x="4123440" y="2816064"/>
                <a:ext cx="28332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1A5FC7-346B-40B4-99AE-EE079524813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05800" y="2798424"/>
                  <a:ext cx="31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9923C1-4567-4829-AF11-2D72DB4C4309}"/>
                    </a:ext>
                  </a:extLst>
                </p14:cNvPr>
                <p14:cNvContentPartPr/>
                <p14:nvPr/>
              </p14:nvContentPartPr>
              <p14:xfrm>
                <a:off x="4374360" y="2941704"/>
                <a:ext cx="121320" cy="13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AD44F3-DF02-4F76-B56E-FA5AC85C794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6360" y="2924064"/>
                  <a:ext cx="156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709FDC4-36FE-4B78-A861-060FBBD979F9}"/>
                    </a:ext>
                  </a:extLst>
                </p14:cNvPr>
                <p14:cNvContentPartPr/>
                <p14:nvPr/>
              </p14:nvContentPartPr>
              <p14:xfrm>
                <a:off x="4585320" y="2911824"/>
                <a:ext cx="237240" cy="156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3FB358-32F9-4DE5-8B9A-20994ED6476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67680" y="2894184"/>
                  <a:ext cx="272880" cy="19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1B80E1AB-D15D-4805-91B9-6C381AAECAE4}"/>
              </a:ext>
            </a:extLst>
          </p:cNvPr>
          <p:cNvSpPr/>
          <p:nvPr/>
        </p:nvSpPr>
        <p:spPr>
          <a:xfrm>
            <a:off x="2169347" y="2676276"/>
            <a:ext cx="23329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1C1C1C"/>
                </a:solidFill>
              </a:rPr>
              <a:t>“Can I take the medicine before a long-haul flight?”</a:t>
            </a:r>
          </a:p>
        </p:txBody>
      </p:sp>
      <p:sp>
        <p:nvSpPr>
          <p:cNvPr id="74" name="Content Placeholder 3">
            <a:extLst>
              <a:ext uri="{FF2B5EF4-FFF2-40B4-BE49-F238E27FC236}">
                <a16:creationId xmlns:a16="http://schemas.microsoft.com/office/drawing/2014/main" id="{775CDCC9-0520-499A-BA86-1BC9464D87CA}"/>
              </a:ext>
            </a:extLst>
          </p:cNvPr>
          <p:cNvSpPr txBox="1">
            <a:spLocks/>
          </p:cNvSpPr>
          <p:nvPr/>
        </p:nvSpPr>
        <p:spPr>
          <a:xfrm>
            <a:off x="591750" y="2717194"/>
            <a:ext cx="1665426" cy="1051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Natural language processing</a:t>
            </a:r>
          </a:p>
        </p:txBody>
      </p:sp>
      <p:sp>
        <p:nvSpPr>
          <p:cNvPr id="84" name="Content Placeholder 3">
            <a:extLst>
              <a:ext uri="{FF2B5EF4-FFF2-40B4-BE49-F238E27FC236}">
                <a16:creationId xmlns:a16="http://schemas.microsoft.com/office/drawing/2014/main" id="{F8AD7844-D677-4FF0-8BAD-4363861C62F5}"/>
              </a:ext>
            </a:extLst>
          </p:cNvPr>
          <p:cNvSpPr txBox="1">
            <a:spLocks/>
          </p:cNvSpPr>
          <p:nvPr/>
        </p:nvSpPr>
        <p:spPr>
          <a:xfrm>
            <a:off x="9208220" y="1493020"/>
            <a:ext cx="2486089" cy="852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Feature space</a:t>
            </a: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(or embedding space)</a:t>
            </a:r>
          </a:p>
        </p:txBody>
      </p:sp>
      <p:sp>
        <p:nvSpPr>
          <p:cNvPr id="85" name="Text Placeholder 17">
            <a:extLst>
              <a:ext uri="{FF2B5EF4-FFF2-40B4-BE49-F238E27FC236}">
                <a16:creationId xmlns:a16="http://schemas.microsoft.com/office/drawing/2014/main" id="{89185047-048A-4BBF-ADD5-95D840CE0361}"/>
              </a:ext>
            </a:extLst>
          </p:cNvPr>
          <p:cNvSpPr txBox="1">
            <a:spLocks/>
          </p:cNvSpPr>
          <p:nvPr/>
        </p:nvSpPr>
        <p:spPr bwMode="gray">
          <a:xfrm>
            <a:off x="4823454" y="4724484"/>
            <a:ext cx="4175794" cy="488475"/>
          </a:xfrm>
          <a:prstGeom prst="chevron">
            <a:avLst>
              <a:gd name="adj" fmla="val 37645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0" tIns="72000" rIns="108000" bIns="72000" anchor="ctr"/>
          <a:lstStyle>
            <a:lvl1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10000"/>
              <a:buFont typeface="Arial" panose="020B0604020202020204" pitchFamily="34" charset="0"/>
              <a:buNone/>
              <a:defRPr sz="1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6BC200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ctr" defTabSz="1221456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10000"/>
              <a:buFont typeface="Arial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15358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65" grpId="0" animBg="1"/>
      <p:bldP spid="70" grpId="0"/>
      <p:bldP spid="73" grpId="0"/>
      <p:bldP spid="74" grpId="0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D3C4A-C371-4BE8-A4F2-FAEFC467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words by their 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8BAD9-D4C7-4A93-8F21-ED919E4E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9903123" cy="1606663"/>
          </a:xfrm>
        </p:spPr>
        <p:txBody>
          <a:bodyPr/>
          <a:lstStyle/>
          <a:p>
            <a:pPr marL="0" indent="0" algn="ctr">
              <a:spcAft>
                <a:spcPts val="1800"/>
              </a:spcAft>
              <a:buNone/>
            </a:pPr>
            <a:r>
              <a:rPr lang="en-GB" sz="2600" i="1" dirty="0"/>
              <a:t>“You shall know a word by the company it keeps” </a:t>
            </a:r>
            <a:r>
              <a:rPr lang="en-GB" sz="2600" dirty="0"/>
              <a:t>(J. R. Firth 1957)</a:t>
            </a:r>
            <a:endParaRPr lang="en-GB" sz="1800" b="1" dirty="0"/>
          </a:p>
          <a:p>
            <a:pPr lvl="1"/>
            <a:r>
              <a:rPr lang="en-GB" sz="1800" b="1" dirty="0"/>
              <a:t>A word’s meaning is given by the words that frequently appear close-by</a:t>
            </a:r>
          </a:p>
          <a:p>
            <a:pPr lvl="1"/>
            <a:r>
              <a:rPr lang="en-US" sz="1800" b="1" dirty="0"/>
              <a:t>Distributional semantics</a:t>
            </a:r>
            <a:r>
              <a:rPr lang="en-US" sz="1800" dirty="0"/>
              <a:t>: o</a:t>
            </a:r>
            <a:r>
              <a:rPr lang="en-GB" sz="1800" dirty="0"/>
              <a:t>ne of the most successful ideas of modern statistical natural language processing (NLP)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0055C-1C4F-4BAB-916E-5EF794AD8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710" y="1489492"/>
            <a:ext cx="1124664" cy="16066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2CCBDA-1110-4FF8-A0EE-AF80CC5F7984}"/>
              </a:ext>
            </a:extLst>
          </p:cNvPr>
          <p:cNvSpPr/>
          <p:nvPr/>
        </p:nvSpPr>
        <p:spPr bwMode="gray">
          <a:xfrm>
            <a:off x="1224656" y="3465566"/>
            <a:ext cx="9903124" cy="1074039"/>
          </a:xfrm>
          <a:prstGeom prst="rect">
            <a:avLst/>
          </a:prstGeom>
          <a:solidFill>
            <a:srgbClr val="00BCFF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	           …26m11s is the world   </a:t>
            </a:r>
            <a:r>
              <a:rPr lang="en-GB" b="1" dirty="0"/>
              <a:t>record</a:t>
            </a:r>
            <a:r>
              <a:rPr lang="en-GB" dirty="0"/>
              <a:t>   for the 10,000 for men…</a:t>
            </a:r>
          </a:p>
          <a:p>
            <a:r>
              <a:rPr lang="en-GB" dirty="0"/>
              <a:t>	            …oh no, I deleted the   </a:t>
            </a:r>
            <a:r>
              <a:rPr lang="en-GB" b="1" dirty="0"/>
              <a:t>record  </a:t>
            </a:r>
            <a:r>
              <a:rPr lang="en-GB" dirty="0"/>
              <a:t> from the production database …</a:t>
            </a:r>
          </a:p>
          <a:p>
            <a:r>
              <a:rPr lang="en-GB" dirty="0"/>
              <a:t>                                             …did you   </a:t>
            </a:r>
            <a:r>
              <a:rPr lang="en-GB" b="1" dirty="0"/>
              <a:t>record</a:t>
            </a:r>
            <a:r>
              <a:rPr lang="en-GB" dirty="0"/>
              <a:t>    the meeting?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11B7DB-00D6-447E-A864-59EAB61F3C54}"/>
              </a:ext>
            </a:extLst>
          </p:cNvPr>
          <p:cNvSpPr/>
          <p:nvPr/>
        </p:nvSpPr>
        <p:spPr bwMode="gray">
          <a:xfrm>
            <a:off x="5147546" y="3477781"/>
            <a:ext cx="950616" cy="1049608"/>
          </a:xfrm>
          <a:prstGeom prst="rect">
            <a:avLst/>
          </a:prstGeom>
          <a:solidFill>
            <a:schemeClr val="tx2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1E4A20-476D-47FD-BF02-45BF138D9F04}"/>
              </a:ext>
            </a:extLst>
          </p:cNvPr>
          <p:cNvCxnSpPr/>
          <p:nvPr/>
        </p:nvCxnSpPr>
        <p:spPr bwMode="gray">
          <a:xfrm flipH="1" flipV="1">
            <a:off x="4312912" y="4457603"/>
            <a:ext cx="327803" cy="50033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5289A7-9D2B-4764-8F7C-59189176F1E5}"/>
              </a:ext>
            </a:extLst>
          </p:cNvPr>
          <p:cNvSpPr/>
          <p:nvPr/>
        </p:nvSpPr>
        <p:spPr>
          <a:xfrm>
            <a:off x="3802233" y="4933526"/>
            <a:ext cx="4950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 algn="ctr">
              <a:buNone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GB" sz="2000" b="1" dirty="0">
                <a:solidFill>
                  <a:schemeClr val="bg2">
                    <a:lumMod val="75000"/>
                  </a:schemeClr>
                </a:solidFill>
              </a:rPr>
              <a:t>context words </a:t>
            </a: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represent </a:t>
            </a:r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</a:t>
            </a:r>
            <a:endParaRPr lang="en-GB" sz="20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779F300-37C2-4C6A-8AF3-92EE33E4AD5C}"/>
              </a:ext>
            </a:extLst>
          </p:cNvPr>
          <p:cNvSpPr txBox="1">
            <a:spLocks/>
          </p:cNvSpPr>
          <p:nvPr/>
        </p:nvSpPr>
        <p:spPr bwMode="gray">
          <a:xfrm>
            <a:off x="985553" y="5241622"/>
            <a:ext cx="10798461" cy="1074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2000" i="1" dirty="0"/>
          </a:p>
          <a:p>
            <a:pPr lvl="1"/>
            <a:endParaRPr lang="en-GB" sz="2000" i="1" dirty="0"/>
          </a:p>
          <a:p>
            <a:pPr marL="0" lvl="1" indent="0" algn="ctr">
              <a:buFontTx/>
              <a:buNone/>
            </a:pPr>
            <a:r>
              <a:rPr lang="en-GB" sz="2000" b="1" i="1" dirty="0"/>
              <a:t>	</a:t>
            </a:r>
          </a:p>
          <a:p>
            <a:pPr marL="0" lvl="1" indent="0">
              <a:buFontTx/>
              <a:buNone/>
            </a:pPr>
            <a:endParaRPr lang="en-GB" sz="2000" i="1" dirty="0"/>
          </a:p>
          <a:p>
            <a:pPr lvl="1"/>
            <a:endParaRPr lang="en-GB" sz="2000" i="1" dirty="0"/>
          </a:p>
          <a:p>
            <a:pPr marL="0" lvl="1" indent="0">
              <a:buFontTx/>
              <a:buNone/>
            </a:pPr>
            <a:endParaRPr lang="en-US" sz="2000" dirty="0"/>
          </a:p>
          <a:p>
            <a:pPr marL="0" lvl="1" indent="0">
              <a:buFontTx/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B6DF67F-722D-4E8D-92BD-C2312D5901EC}"/>
              </a:ext>
            </a:extLst>
          </p:cNvPr>
          <p:cNvSpPr txBox="1">
            <a:spLocks/>
          </p:cNvSpPr>
          <p:nvPr/>
        </p:nvSpPr>
        <p:spPr>
          <a:xfrm>
            <a:off x="407986" y="5300341"/>
            <a:ext cx="11294388" cy="14063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800" dirty="0"/>
              <a:t>How do we learn the semantic of words? </a:t>
            </a:r>
          </a:p>
          <a:p>
            <a:pPr lvl="2"/>
            <a:r>
              <a:rPr lang="en-US" sz="1600" dirty="0"/>
              <a:t>Context independent: word2vec models (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Mikolov </a:t>
            </a:r>
            <a:r>
              <a:rPr lang="en-US" sz="1600" i="1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600" dirty="0"/>
              <a:t>2013, Google)</a:t>
            </a:r>
            <a:endParaRPr lang="en-GB" sz="1600" i="1" dirty="0"/>
          </a:p>
          <a:p>
            <a:pPr lvl="2"/>
            <a:r>
              <a:rPr lang="en-GB" sz="1600" dirty="0"/>
              <a:t>Context dependent: BERT-like models (</a:t>
            </a:r>
            <a:r>
              <a:rPr lang="en-GB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Devlin </a:t>
            </a:r>
            <a:r>
              <a:rPr lang="en-GB" sz="1600" i="1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al.</a:t>
            </a:r>
            <a:r>
              <a:rPr lang="en-GB" sz="1600" dirty="0"/>
              <a:t> 2018, Google)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95287D-83FB-4962-8247-3F3CBF1D62BE}"/>
              </a:ext>
            </a:extLst>
          </p:cNvPr>
          <p:cNvCxnSpPr/>
          <p:nvPr/>
        </p:nvCxnSpPr>
        <p:spPr bwMode="gray">
          <a:xfrm flipV="1">
            <a:off x="6277237" y="4433194"/>
            <a:ext cx="258792" cy="50033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B98629-335E-41EE-B9BF-D4E201D4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/>
              <a:t>Interdisciplinary Trends 2021, Universita' Cattolica // Angelo Ziletti, PhD // March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BE3CD9-80A0-4E92-9068-0AA2424A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learn a lot reconstructing the input!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DD296-3C05-41DC-8C22-47F967419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5021714"/>
          </a:xfrm>
        </p:spPr>
        <p:txBody>
          <a:bodyPr/>
          <a:lstStyle/>
          <a:p>
            <a:pPr lvl="1"/>
            <a:r>
              <a:rPr lang="en-US" sz="2000" i="1" dirty="0"/>
              <a:t>Stanford University is located in __________, California. [</a:t>
            </a:r>
            <a:r>
              <a:rPr lang="en-US" sz="2000" b="1" i="1" dirty="0"/>
              <a:t>Trivia</a:t>
            </a:r>
            <a:r>
              <a:rPr lang="en-US" sz="2000" i="1" dirty="0"/>
              <a:t>] </a:t>
            </a:r>
          </a:p>
          <a:p>
            <a:pPr lvl="1"/>
            <a:r>
              <a:rPr lang="en-US" sz="2000" i="1" dirty="0"/>
              <a:t>The woman walked across the street, checking for traffic over ____ shoulder. [</a:t>
            </a:r>
            <a:r>
              <a:rPr lang="en-US" sz="2000" b="1" i="1" dirty="0"/>
              <a:t>coreference</a:t>
            </a:r>
            <a:r>
              <a:rPr lang="en-US" sz="2000" i="1" dirty="0"/>
              <a:t>] </a:t>
            </a:r>
          </a:p>
          <a:p>
            <a:pPr lvl="1"/>
            <a:r>
              <a:rPr lang="en-US" sz="2000" i="1" dirty="0"/>
              <a:t>I went to the ocean to see the fish, turtles, seals, and _______. [</a:t>
            </a:r>
            <a:r>
              <a:rPr lang="en-US" sz="2000" b="1" i="1" dirty="0"/>
              <a:t>lexical semantics/topic</a:t>
            </a:r>
            <a:r>
              <a:rPr lang="en-US" sz="2000" i="1" dirty="0"/>
              <a:t>]</a:t>
            </a:r>
          </a:p>
          <a:p>
            <a:pPr lvl="1"/>
            <a:r>
              <a:rPr lang="en-US" sz="2000" i="1" dirty="0"/>
              <a:t>Overall, the value I got from the two hours watching it was the sum total of the popcorn and the drink. The movie was _______. [</a:t>
            </a:r>
            <a:r>
              <a:rPr lang="en-US" sz="2000" b="1" i="1" dirty="0"/>
              <a:t>sentiment</a:t>
            </a:r>
            <a:r>
              <a:rPr lang="en-US" sz="2000" i="1" dirty="0"/>
              <a:t>] </a:t>
            </a:r>
          </a:p>
          <a:p>
            <a:pPr lvl="1"/>
            <a:endParaRPr lang="en-US" sz="2000" b="1" dirty="0"/>
          </a:p>
          <a:p>
            <a:pPr lvl="1"/>
            <a:r>
              <a:rPr lang="en-US" sz="2000" b="1" dirty="0"/>
              <a:t>No labels required</a:t>
            </a:r>
            <a:r>
              <a:rPr lang="en-US" sz="2000" dirty="0"/>
              <a:t>: huge amount of data available to train the model on (~Billion of words)</a:t>
            </a:r>
          </a:p>
          <a:p>
            <a:pPr lvl="1"/>
            <a:r>
              <a:rPr lang="en-US" sz="2000" dirty="0"/>
              <a:t>Complex </a:t>
            </a:r>
            <a:r>
              <a:rPr lang="en-US" sz="2000" b="1" dirty="0"/>
              <a:t>neural networks</a:t>
            </a:r>
            <a:r>
              <a:rPr lang="en-US" sz="2000" dirty="0"/>
              <a:t> are able to </a:t>
            </a:r>
            <a:r>
              <a:rPr lang="en-US" sz="2000" b="1" dirty="0"/>
              <a:t>learn</a:t>
            </a:r>
            <a:r>
              <a:rPr lang="en-US" sz="2000" dirty="0"/>
              <a:t> syntax, word meaning,… directly </a:t>
            </a:r>
            <a:r>
              <a:rPr lang="en-US" sz="2000" b="1" dirty="0"/>
              <a:t>from data</a:t>
            </a:r>
          </a:p>
          <a:p>
            <a:pPr lvl="2"/>
            <a:r>
              <a:rPr lang="en-US" sz="2000" b="1" dirty="0"/>
              <a:t>Huge</a:t>
            </a:r>
            <a:r>
              <a:rPr lang="en-US" sz="2000" dirty="0"/>
              <a:t> computational </a:t>
            </a:r>
            <a:r>
              <a:rPr lang="en-US" sz="2000" b="1" dirty="0"/>
              <a:t>effort</a:t>
            </a:r>
            <a:r>
              <a:rPr lang="en-US" sz="2000" dirty="0"/>
              <a:t> (~10s-100s GPU/days)</a:t>
            </a:r>
          </a:p>
          <a:p>
            <a:pPr lvl="2"/>
            <a:r>
              <a:rPr lang="en-US" sz="2000" dirty="0"/>
              <a:t>… but the resulting models are available for free!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/>
              <a:t>Pretrained language models</a:t>
            </a:r>
          </a:p>
          <a:p>
            <a:pPr lvl="1">
              <a:spcBef>
                <a:spcPts val="0"/>
              </a:spcBef>
            </a:pPr>
            <a:r>
              <a:rPr lang="en-US" dirty="0"/>
              <a:t>BERT (Devlin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https://arxiv.org/abs/1810.04805</a:t>
            </a:r>
            <a:r>
              <a:rPr lang="en-US" dirty="0"/>
              <a:t> Google, 2018) - this model is used by Google in Google Search</a:t>
            </a:r>
          </a:p>
          <a:p>
            <a:pPr lvl="2"/>
            <a:endParaRPr lang="en-US" sz="2000" b="1" dirty="0"/>
          </a:p>
          <a:p>
            <a:pPr lvl="2"/>
            <a:endParaRPr lang="en-US" sz="2000" b="1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391069-B867-4D06-AEBA-E1A337F5FBDC}"/>
              </a:ext>
            </a:extLst>
          </p:cNvPr>
          <p:cNvGrpSpPr/>
          <p:nvPr/>
        </p:nvGrpSpPr>
        <p:grpSpPr>
          <a:xfrm>
            <a:off x="4353991" y="1331211"/>
            <a:ext cx="1272240" cy="392040"/>
            <a:chOff x="3457040" y="5278520"/>
            <a:chExt cx="127224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14B5BF-81F9-4041-9C58-177B06F33625}"/>
                    </a:ext>
                  </a:extLst>
                </p14:cNvPr>
                <p14:cNvContentPartPr/>
                <p14:nvPr/>
              </p14:nvContentPartPr>
              <p14:xfrm>
                <a:off x="3457040" y="5350880"/>
                <a:ext cx="219240" cy="31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D845EE-32D7-4250-9AE4-A1B609B325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48040" y="5342240"/>
                  <a:ext cx="236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191314-663E-453C-B462-8C9801B69A1C}"/>
                    </a:ext>
                  </a:extLst>
                </p14:cNvPr>
                <p14:cNvContentPartPr/>
                <p14:nvPr/>
              </p14:nvContentPartPr>
              <p14:xfrm>
                <a:off x="3714800" y="5366000"/>
                <a:ext cx="26640" cy="216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931AEE-668C-4B44-BA83-8505B53BDA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06160" y="5357360"/>
                  <a:ext cx="44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71DA091-1744-4896-88CA-5BB26520E2A0}"/>
                    </a:ext>
                  </a:extLst>
                </p14:cNvPr>
                <p14:cNvContentPartPr/>
                <p14:nvPr/>
              </p14:nvContentPartPr>
              <p14:xfrm>
                <a:off x="3630200" y="5352680"/>
                <a:ext cx="245520" cy="85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D309B9-6E34-4818-93BB-079AF24A62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21560" y="5344040"/>
                  <a:ext cx="2631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D21A8D-1E70-4CA0-BBD3-11AFFC7724B6}"/>
                    </a:ext>
                  </a:extLst>
                </p14:cNvPr>
                <p14:cNvContentPartPr/>
                <p14:nvPr/>
              </p14:nvContentPartPr>
              <p14:xfrm>
                <a:off x="3841880" y="5445560"/>
                <a:ext cx="123840" cy="149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B8C19E-BC30-4262-BF01-7ADC7404B5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32880" y="5436560"/>
                  <a:ext cx="1414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A07A66-F847-4A4D-BFAD-B6960AA6622A}"/>
                    </a:ext>
                  </a:extLst>
                </p14:cNvPr>
                <p14:cNvContentPartPr/>
                <p14:nvPr/>
              </p14:nvContentPartPr>
              <p14:xfrm>
                <a:off x="4001000" y="5479760"/>
                <a:ext cx="101880" cy="13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2DB6AC-9B49-48EA-AF94-E6ACD40855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92360" y="5471120"/>
                  <a:ext cx="1195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4895D7-5A93-4CBA-A50D-0C1629804371}"/>
                    </a:ext>
                  </a:extLst>
                </p14:cNvPr>
                <p14:cNvContentPartPr/>
                <p14:nvPr/>
              </p14:nvContentPartPr>
              <p14:xfrm>
                <a:off x="4192160" y="5278520"/>
                <a:ext cx="142920" cy="336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5A5C315-C044-4A7E-8689-95E3E4D45F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83520" y="5269880"/>
                  <a:ext cx="16056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A625DE-F810-4D61-B6C8-681EB2BBE25E}"/>
                    </a:ext>
                  </a:extLst>
                </p14:cNvPr>
                <p14:cNvContentPartPr/>
                <p14:nvPr/>
              </p14:nvContentPartPr>
              <p14:xfrm>
                <a:off x="4116560" y="5445200"/>
                <a:ext cx="198000" cy="1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9F3D73-3A94-49D6-A818-C8329220E5A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07920" y="5436200"/>
                  <a:ext cx="215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392854-0BDA-4E87-B73D-69789241120E}"/>
                    </a:ext>
                  </a:extLst>
                </p14:cNvPr>
                <p14:cNvContentPartPr/>
                <p14:nvPr/>
              </p14:nvContentPartPr>
              <p14:xfrm>
                <a:off x="4269200" y="5489840"/>
                <a:ext cx="90360" cy="119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DD08DA-4449-4318-B392-7847107DA80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60200" y="5480840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A65ABC-E11E-45AD-BE96-ECB5DE8888F0}"/>
                    </a:ext>
                  </a:extLst>
                </p14:cNvPr>
                <p14:cNvContentPartPr/>
                <p14:nvPr/>
              </p14:nvContentPartPr>
              <p14:xfrm>
                <a:off x="4356680" y="553412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45C7B3-72A3-4DA0-9693-E2FC34AB68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47680" y="55251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16DCEC2-2FBE-4167-AE8A-D8FBBA9F94DF}"/>
                    </a:ext>
                  </a:extLst>
                </p14:cNvPr>
                <p14:cNvContentPartPr/>
                <p14:nvPr/>
              </p14:nvContentPartPr>
              <p14:xfrm>
                <a:off x="4356680" y="5480120"/>
                <a:ext cx="178560" cy="10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6E7779-EC88-44B8-B027-62E3B79080B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47680" y="5471120"/>
                  <a:ext cx="196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DA9BD46-41F1-46FF-87C1-526072B318DB}"/>
                    </a:ext>
                  </a:extLst>
                </p14:cNvPr>
                <p14:cNvContentPartPr/>
                <p14:nvPr/>
              </p14:nvContentPartPr>
              <p14:xfrm>
                <a:off x="4591400" y="5295440"/>
                <a:ext cx="137880" cy="35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64180CD-FB17-4CA9-8D0D-C5556B66E8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82400" y="5286800"/>
                  <a:ext cx="155520" cy="36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BDB312-D436-4B43-A293-7F033EEE47C5}"/>
              </a:ext>
            </a:extLst>
          </p:cNvPr>
          <p:cNvGrpSpPr/>
          <p:nvPr/>
        </p:nvGrpSpPr>
        <p:grpSpPr>
          <a:xfrm>
            <a:off x="7134404" y="1735300"/>
            <a:ext cx="638280" cy="388800"/>
            <a:chOff x="4858160" y="5429000"/>
            <a:chExt cx="63828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EF5869-EB21-44BD-B56E-3E7F1E0ECEAF}"/>
                    </a:ext>
                  </a:extLst>
                </p14:cNvPr>
                <p14:cNvContentPartPr/>
                <p14:nvPr/>
              </p14:nvContentPartPr>
              <p14:xfrm>
                <a:off x="4858160" y="5429000"/>
                <a:ext cx="250200" cy="38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D21DF48-9793-419B-9CC2-189D1D0CCA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49520" y="5420000"/>
                  <a:ext cx="2678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7D917C-F44F-443F-BAAF-D90646D20A4F}"/>
                    </a:ext>
                  </a:extLst>
                </p14:cNvPr>
                <p14:cNvContentPartPr/>
                <p14:nvPr/>
              </p14:nvContentPartPr>
              <p14:xfrm>
                <a:off x="5118080" y="5627360"/>
                <a:ext cx="110160" cy="173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581E60-FFF7-4AE7-BB7D-B40DE46441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09080" y="5618360"/>
                  <a:ext cx="127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DAAFE58-BCDE-4414-A96C-6C65C7AA3CA9}"/>
                    </a:ext>
                  </a:extLst>
                </p14:cNvPr>
                <p14:cNvContentPartPr/>
                <p14:nvPr/>
              </p14:nvContentPartPr>
              <p14:xfrm>
                <a:off x="5281880" y="5610440"/>
                <a:ext cx="214560" cy="15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064780-CA33-41F3-8AA3-439B4C318B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72880" y="5601440"/>
                  <a:ext cx="2322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1619B2-C952-483C-86F6-F3AEE2F05886}"/>
              </a:ext>
            </a:extLst>
          </p:cNvPr>
          <p:cNvGrpSpPr/>
          <p:nvPr/>
        </p:nvGrpSpPr>
        <p:grpSpPr>
          <a:xfrm>
            <a:off x="6339930" y="2201653"/>
            <a:ext cx="839800" cy="338264"/>
            <a:chOff x="2685560" y="5246120"/>
            <a:chExt cx="1109160" cy="4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C045D5-5044-472C-83C2-AFE4B8E44880}"/>
                    </a:ext>
                  </a:extLst>
                </p14:cNvPr>
                <p14:cNvContentPartPr/>
                <p14:nvPr/>
              </p14:nvContentPartPr>
              <p14:xfrm>
                <a:off x="2685560" y="5443040"/>
                <a:ext cx="205560" cy="24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10B1E05-A9EE-4747-9619-00DCC3C7EE8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74166" y="5431149"/>
                  <a:ext cx="228822" cy="272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3DF5C0-85FC-4FC5-AC5B-AE4779E5D028}"/>
                    </a:ext>
                  </a:extLst>
                </p14:cNvPr>
                <p14:cNvContentPartPr/>
                <p14:nvPr/>
              </p14:nvContentPartPr>
              <p14:xfrm>
                <a:off x="2783120" y="5474000"/>
                <a:ext cx="217080" cy="16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0975716-8D2A-4816-A394-15F4ABE3C5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71720" y="5462103"/>
                  <a:ext cx="240356" cy="18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9A0A90-F509-4EC9-B29F-4EFF09EA5C29}"/>
                    </a:ext>
                  </a:extLst>
                </p14:cNvPr>
                <p14:cNvContentPartPr/>
                <p14:nvPr/>
              </p14:nvContentPartPr>
              <p14:xfrm>
                <a:off x="3084800" y="5246120"/>
                <a:ext cx="128520" cy="407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ECE983F-7373-44E6-9ECC-8F211BCCEB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2944" y="5234243"/>
                  <a:ext cx="151758" cy="43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163561D-4442-403F-A60E-4F2F7E2153E2}"/>
                    </a:ext>
                  </a:extLst>
                </p14:cNvPr>
                <p14:cNvContentPartPr/>
                <p14:nvPr/>
              </p14:nvContentPartPr>
              <p14:xfrm>
                <a:off x="3277400" y="5500640"/>
                <a:ext cx="93600" cy="126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FF2AB1-9874-414A-8B9E-A641768A8F0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65522" y="5488764"/>
                  <a:ext cx="116881" cy="149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2DE102-E100-4687-93B0-3302606DD682}"/>
                    </a:ext>
                  </a:extLst>
                </p14:cNvPr>
                <p14:cNvContentPartPr/>
                <p14:nvPr/>
              </p14:nvContentPartPr>
              <p14:xfrm>
                <a:off x="3423560" y="5282480"/>
                <a:ext cx="48960" cy="362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ED3010-2084-421C-A3FB-CAE5BEF7A62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411791" y="5270590"/>
                  <a:ext cx="72028" cy="386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D4C50C1-A771-4BBC-B2D0-94F3164214C2}"/>
                    </a:ext>
                  </a:extLst>
                </p14:cNvPr>
                <p14:cNvContentPartPr/>
                <p14:nvPr/>
              </p14:nvContentPartPr>
              <p14:xfrm>
                <a:off x="3517160" y="5421800"/>
                <a:ext cx="119880" cy="18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B53CFC-6C0D-46D3-BC1F-081D090EACB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505743" y="5409932"/>
                  <a:ext cx="143190" cy="2065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437F98-3B54-4CA6-9C8D-85F3792E3533}"/>
                    </a:ext>
                  </a:extLst>
                </p14:cNvPr>
                <p14:cNvContentPartPr/>
                <p14:nvPr/>
              </p14:nvContentPartPr>
              <p14:xfrm>
                <a:off x="3641720" y="5408120"/>
                <a:ext cx="153000" cy="284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AB57028-A8F1-4D81-A3B1-689D5362103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29841" y="5396235"/>
                  <a:ext cx="176283" cy="3080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8052EA-EFF7-44A4-ACEA-84BE61ECB768}"/>
              </a:ext>
            </a:extLst>
          </p:cNvPr>
          <p:cNvGrpSpPr/>
          <p:nvPr/>
        </p:nvGrpSpPr>
        <p:grpSpPr>
          <a:xfrm>
            <a:off x="2352327" y="3002371"/>
            <a:ext cx="864435" cy="319680"/>
            <a:chOff x="8270600" y="5098880"/>
            <a:chExt cx="1006560" cy="37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1AC182C-D3B2-4B75-9CFD-8C1FBC2A2496}"/>
                    </a:ext>
                  </a:extLst>
                </p14:cNvPr>
                <p14:cNvContentPartPr/>
                <p14:nvPr/>
              </p14:nvContentPartPr>
              <p14:xfrm>
                <a:off x="8270600" y="5266280"/>
                <a:ext cx="218520" cy="203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012E5AC-8510-48DC-B56C-92BB703836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60114" y="5255799"/>
                  <a:ext cx="239072" cy="224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F0C9A8-375A-4735-83A0-598724B7B388}"/>
                    </a:ext>
                  </a:extLst>
                </p14:cNvPr>
                <p14:cNvContentPartPr/>
                <p14:nvPr/>
              </p14:nvContentPartPr>
              <p14:xfrm>
                <a:off x="8583800" y="5266280"/>
                <a:ext cx="126360" cy="108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D8D4898-9B68-4CE8-A6F7-5487E5407E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73340" y="5255821"/>
                  <a:ext cx="146862" cy="1288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F1AE4F-16DD-41B0-80EC-0F6240440670}"/>
                    </a:ext>
                  </a:extLst>
                </p14:cNvPr>
                <p14:cNvContentPartPr/>
                <p14:nvPr/>
              </p14:nvContentPartPr>
              <p14:xfrm>
                <a:off x="8666960" y="5239280"/>
                <a:ext cx="101880" cy="119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08947E-E830-4A52-99CE-5791A473123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56898" y="5228801"/>
                  <a:ext cx="122424" cy="14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2E2E1A-6AF5-4E23-AE68-90D59078B87B}"/>
                    </a:ext>
                  </a:extLst>
                </p14:cNvPr>
                <p14:cNvContentPartPr/>
                <p14:nvPr/>
              </p14:nvContentPartPr>
              <p14:xfrm>
                <a:off x="8855960" y="5140640"/>
                <a:ext cx="163080" cy="24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6A5C2E1-6530-46A5-BC15-6DA3FCBFD90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845506" y="5130168"/>
                  <a:ext cx="183570" cy="268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439B6B-277B-4FAD-BA72-256C3B4CECA5}"/>
                    </a:ext>
                  </a:extLst>
                </p14:cNvPr>
                <p14:cNvContentPartPr/>
                <p14:nvPr/>
              </p14:nvContentPartPr>
              <p14:xfrm>
                <a:off x="8777480" y="5285720"/>
                <a:ext cx="185040" cy="5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233184E-4E08-4E87-8E5D-93E2A8F683D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767014" y="5275640"/>
                  <a:ext cx="205553" cy="256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6CD6C93-220A-4B29-97D9-1FE01629BA14}"/>
                    </a:ext>
                  </a:extLst>
                </p14:cNvPr>
                <p14:cNvContentPartPr/>
                <p14:nvPr/>
              </p14:nvContentPartPr>
              <p14:xfrm>
                <a:off x="9029120" y="5301920"/>
                <a:ext cx="114480" cy="13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C5B0F84-DD7F-42C2-8FF1-EBCD3F8F196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18636" y="5291849"/>
                  <a:ext cx="135028" cy="152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19F8D5-0FF9-4A1C-AE67-B74220DCB78D}"/>
                    </a:ext>
                  </a:extLst>
                </p14:cNvPr>
                <p14:cNvContentPartPr/>
                <p14:nvPr/>
              </p14:nvContentPartPr>
              <p14:xfrm>
                <a:off x="9254840" y="5098880"/>
                <a:ext cx="22320" cy="37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827E74-842D-4373-BA1C-5DB4EF45560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244312" y="5088400"/>
                  <a:ext cx="42955" cy="3927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6F784BA-56EE-41C7-A618-F2D7B72144F8}"/>
              </a:ext>
            </a:extLst>
          </p:cNvPr>
          <p:cNvSpPr/>
          <p:nvPr/>
        </p:nvSpPr>
        <p:spPr>
          <a:xfrm>
            <a:off x="3764232" y="5992184"/>
            <a:ext cx="8201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from </a:t>
            </a:r>
            <a:r>
              <a:rPr lang="en-US" sz="1400" dirty="0">
                <a:solidFill>
                  <a:schemeClr val="accent1"/>
                </a:solidFill>
                <a:hlinkClick r:id="rId59"/>
              </a:rPr>
              <a:t>http://web.stanford.edu/class/cs224n/slides/cs224n-2021-lecture10-pretraining.pdf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D2B154-F22B-459C-A782-1D6DD2E3B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it-IT" dirty="0" err="1"/>
              <a:t>Interdisciplinary</a:t>
            </a:r>
            <a:r>
              <a:rPr lang="it-IT" dirty="0"/>
              <a:t> Trends 2021, </a:t>
            </a:r>
            <a:r>
              <a:rPr lang="it-IT" dirty="0" err="1"/>
              <a:t>Universita'</a:t>
            </a:r>
            <a:r>
              <a:rPr lang="it-IT" dirty="0"/>
              <a:t> Cattolica // Angelo Ziletti, PhD // March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DAECA-7036-4E64-B334-762435C8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51D3C-019E-49E4-98E4-CCBDDDCF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069123-CAEA-47F6-A632-2E4DE2F0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a representation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B29D7EF-4774-478D-AA91-B5EF210A4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8754070" cy="4456600"/>
              </a:xfrm>
            </p:spPr>
            <p:txBody>
              <a:bodyPr/>
              <a:lstStyle/>
              <a:p>
                <a:r>
                  <a:rPr lang="en-US" dirty="0"/>
                  <a:t>Often in </a:t>
                </a:r>
                <a:r>
                  <a:rPr lang="en-US" b="1" dirty="0"/>
                  <a:t>ML applied to physics </a:t>
                </a:r>
                <a:r>
                  <a:rPr lang="en-US" dirty="0"/>
                  <a:t>the </a:t>
                </a:r>
                <a:r>
                  <a:rPr lang="en-US" b="1" dirty="0"/>
                  <a:t>goal</a:t>
                </a:r>
                <a:r>
                  <a:rPr lang="en-US" dirty="0"/>
                  <a:t> is to predict some properties given the atomic structure as input (</a:t>
                </a:r>
                <a:r>
                  <a:rPr lang="en-US" b="1" dirty="0"/>
                  <a:t>structure-property relation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Atomic configuration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identified by the positions and chemical identity of its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atoms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and possibly by the basis vectors of the periodic repeat unit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Using plain cartesian coordinates as input for ML models is generally not a good idea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e.g., permuting atoms would lead to a different input for the ML model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dirty="0"/>
                  <a:t> A flexible enough model could in principle learn the symmetries from the data, but this would require a large amount of data (and no generalization guarantees)</a:t>
                </a:r>
              </a:p>
              <a:p>
                <a:r>
                  <a:rPr lang="en-US" dirty="0"/>
                  <a:t>This input needs to be mapped into a </a:t>
                </a:r>
                <a:r>
                  <a:rPr lang="en-US" b="1" dirty="0"/>
                  <a:t>more suitable representation </a:t>
                </a:r>
                <a:r>
                  <a:rPr lang="en-US" dirty="0"/>
                  <a:t>(e.g. that respects physical symmetries)</a:t>
                </a:r>
              </a:p>
              <a:p>
                <a:pPr lvl="1"/>
                <a:r>
                  <a:rPr lang="en-US" dirty="0"/>
                  <a:t>This mapping associates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a point in a feature space, which is then used to construct a machine-learning model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B29D7EF-4774-478D-AA91-B5EF210A4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8754070" cy="4456600"/>
              </a:xfrm>
              <a:blipFill>
                <a:blip r:embed="rId2"/>
                <a:stretch>
                  <a:fillRect l="-279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766611-049B-403B-A70F-AA37BDD8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734" y="1992439"/>
            <a:ext cx="1181901" cy="10549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929DF1B-3F1F-4CF0-A31C-D92512606228}"/>
              </a:ext>
            </a:extLst>
          </p:cNvPr>
          <p:cNvGrpSpPr/>
          <p:nvPr/>
        </p:nvGrpSpPr>
        <p:grpSpPr>
          <a:xfrm>
            <a:off x="10179518" y="3847731"/>
            <a:ext cx="662926" cy="656856"/>
            <a:chOff x="3760920" y="2049984"/>
            <a:chExt cx="1061640" cy="10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CD6215-368C-4CBA-8903-5413A322F3E3}"/>
                    </a:ext>
                  </a:extLst>
                </p14:cNvPr>
                <p14:cNvContentPartPr/>
                <p14:nvPr/>
              </p14:nvContentPartPr>
              <p14:xfrm>
                <a:off x="4190400" y="2169864"/>
                <a:ext cx="469440" cy="539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BB9C2D-B201-4416-972F-64211A85D5C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72400" y="2151864"/>
                  <a:ext cx="5050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3EEB13-958B-475E-8651-A5BE02578728}"/>
                    </a:ext>
                  </a:extLst>
                </p14:cNvPr>
                <p14:cNvContentPartPr/>
                <p14:nvPr/>
              </p14:nvContentPartPr>
              <p14:xfrm>
                <a:off x="4559040" y="2049984"/>
                <a:ext cx="178200" cy="15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37516E-E4BA-4F17-BF90-4017C38537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41040" y="2031984"/>
                  <a:ext cx="213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455C3B-5147-48C1-8A44-2AC83277E586}"/>
                    </a:ext>
                  </a:extLst>
                </p14:cNvPr>
                <p14:cNvContentPartPr/>
                <p14:nvPr/>
              </p14:nvContentPartPr>
              <p14:xfrm>
                <a:off x="3760920" y="2906784"/>
                <a:ext cx="109080" cy="170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81357A-C66E-4C21-A33D-8F23BE99B2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2920" y="2888784"/>
                  <a:ext cx="144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D09D6A-47C6-4795-9F6C-460C8AD25EA6}"/>
                    </a:ext>
                  </a:extLst>
                </p14:cNvPr>
                <p14:cNvContentPartPr/>
                <p14:nvPr/>
              </p14:nvContentPartPr>
              <p14:xfrm>
                <a:off x="3951000" y="2922264"/>
                <a:ext cx="105840" cy="159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0E6725-8868-4EA1-8C0F-EC2E7C90A5A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2939" y="2904264"/>
                  <a:ext cx="141602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EF918A-E960-4C49-B59B-2F94DA1C42F6}"/>
                    </a:ext>
                  </a:extLst>
                </p14:cNvPr>
                <p14:cNvContentPartPr/>
                <p14:nvPr/>
              </p14:nvContentPartPr>
              <p14:xfrm>
                <a:off x="4107600" y="2967984"/>
                <a:ext cx="130320" cy="13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7452EB-8C0D-454F-9D7D-464F99618B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9600" y="2949984"/>
                  <a:ext cx="165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F6ACB3F-A2A2-47A3-A1F1-5A42F76E0265}"/>
                    </a:ext>
                  </a:extLst>
                </p14:cNvPr>
                <p14:cNvContentPartPr/>
                <p14:nvPr/>
              </p14:nvContentPartPr>
              <p14:xfrm>
                <a:off x="4226400" y="2819304"/>
                <a:ext cx="99360" cy="265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83CD46-7D96-432A-8234-14FB7721B3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8400" y="2801304"/>
                  <a:ext cx="1350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4773C3-EE22-417A-A982-3F54648C5FC2}"/>
                    </a:ext>
                  </a:extLst>
                </p14:cNvPr>
                <p14:cNvContentPartPr/>
                <p14:nvPr/>
              </p14:nvContentPartPr>
              <p14:xfrm>
                <a:off x="4123440" y="2816064"/>
                <a:ext cx="283320" cy="6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81F221-6DF0-4F5B-89BC-0BBDF60F68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5440" y="2797970"/>
                  <a:ext cx="318960" cy="104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EE2B68-80D6-4090-8448-FFD1F83983E1}"/>
                    </a:ext>
                  </a:extLst>
                </p14:cNvPr>
                <p14:cNvContentPartPr/>
                <p14:nvPr/>
              </p14:nvContentPartPr>
              <p14:xfrm>
                <a:off x="4374360" y="2941704"/>
                <a:ext cx="121320" cy="13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5DBFF2-5A02-4E83-88F8-92282924D0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56413" y="2923704"/>
                  <a:ext cx="156855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D4DC52-FC4D-4EC1-B14A-0E6E68670024}"/>
                    </a:ext>
                  </a:extLst>
                </p14:cNvPr>
                <p14:cNvContentPartPr/>
                <p14:nvPr/>
              </p14:nvContentPartPr>
              <p14:xfrm>
                <a:off x="4585320" y="2911824"/>
                <a:ext cx="237240" cy="156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8F7565-DDED-46DA-996A-09F8A36DE2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67320" y="2893824"/>
                  <a:ext cx="27288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005E39-8E66-4884-8AA0-716AD2C3AA1C}"/>
                  </a:ext>
                </a:extLst>
              </p:cNvPr>
              <p:cNvSpPr txBox="1"/>
              <p:nvPr/>
            </p:nvSpPr>
            <p:spPr>
              <a:xfrm>
                <a:off x="9647381" y="1379038"/>
                <a:ext cx="1727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configuration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005E39-8E66-4884-8AA0-716AD2C3A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381" y="1379038"/>
                <a:ext cx="1727200" cy="369332"/>
              </a:xfrm>
              <a:prstGeom prst="rect">
                <a:avLst/>
              </a:prstGeom>
              <a:blipFill>
                <a:blip r:embed="rId22"/>
                <a:stretch>
                  <a:fillRect l="-3180" t="-8197" b="-2459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A8C97C-835D-4190-9B6E-ABB9F22FC374}"/>
                  </a:ext>
                </a:extLst>
              </p:cNvPr>
              <p:cNvSpPr txBox="1"/>
              <p:nvPr/>
            </p:nvSpPr>
            <p:spPr>
              <a:xfrm>
                <a:off x="9338063" y="1692160"/>
                <a:ext cx="2345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basis vector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</a:t>
                </a:r>
                <a:endParaRPr lang="en-DE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A8C97C-835D-4190-9B6E-ABB9F22F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063" y="1692160"/>
                <a:ext cx="2345837" cy="369332"/>
              </a:xfrm>
              <a:prstGeom prst="rect">
                <a:avLst/>
              </a:prstGeom>
              <a:blipFill>
                <a:blip r:embed="rId23"/>
                <a:stretch>
                  <a:fillRect l="-1039" t="-10000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20456389-16D0-4334-A46B-CD9A966A248C}"/>
              </a:ext>
            </a:extLst>
          </p:cNvPr>
          <p:cNvSpPr/>
          <p:nvPr/>
        </p:nvSpPr>
        <p:spPr>
          <a:xfrm rot="5400000">
            <a:off x="10126789" y="2724457"/>
            <a:ext cx="768385" cy="1454887"/>
          </a:xfrm>
          <a:prstGeom prst="rightArrow">
            <a:avLst>
              <a:gd name="adj1" fmla="val 67776"/>
              <a:gd name="adj2" fmla="val 3437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DA8BAC-E568-4234-8AE8-BBDD4F4E80C9}"/>
              </a:ext>
            </a:extLst>
          </p:cNvPr>
          <p:cNvSpPr txBox="1"/>
          <p:nvPr/>
        </p:nvSpPr>
        <p:spPr>
          <a:xfrm>
            <a:off x="9525663" y="3143189"/>
            <a:ext cx="19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4BE5AD3-D6EB-44BD-8D6A-5BF68DB0DC65}"/>
              </a:ext>
            </a:extLst>
          </p:cNvPr>
          <p:cNvSpPr/>
          <p:nvPr/>
        </p:nvSpPr>
        <p:spPr>
          <a:xfrm rot="5400000">
            <a:off x="10126789" y="4286408"/>
            <a:ext cx="768385" cy="1454887"/>
          </a:xfrm>
          <a:prstGeom prst="rightArrow">
            <a:avLst>
              <a:gd name="adj1" fmla="val 67776"/>
              <a:gd name="adj2" fmla="val 3437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A633D2-4648-4475-852D-FF567B043138}"/>
              </a:ext>
            </a:extLst>
          </p:cNvPr>
          <p:cNvSpPr txBox="1"/>
          <p:nvPr/>
        </p:nvSpPr>
        <p:spPr>
          <a:xfrm>
            <a:off x="9702125" y="4743936"/>
            <a:ext cx="1646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ML Modeling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0BBDAC-B94E-4BE1-8D04-D6260C14166E}"/>
              </a:ext>
            </a:extLst>
          </p:cNvPr>
          <p:cNvSpPr txBox="1"/>
          <p:nvPr/>
        </p:nvSpPr>
        <p:spPr>
          <a:xfrm>
            <a:off x="9445501" y="5523703"/>
            <a:ext cx="2130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Desired Property, class</a:t>
            </a:r>
          </a:p>
        </p:txBody>
      </p:sp>
    </p:spTree>
    <p:extLst>
      <p:ext uri="{BB962C8B-B14F-4D97-AF65-F5344CB8AC3E}">
        <p14:creationId xmlns:p14="http://schemas.microsoft.com/office/powerpoint/2010/main" val="365472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 animBg="1"/>
      <p:bldP spid="20" grpId="0"/>
      <p:bldP spid="26" grpId="0" animBg="1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6888FD-891A-4BD3-AB3B-C7EB7353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6D117-9B37-418A-ACA1-089FD45D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475DB-2012-4A02-A4FA-E21360B7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good representation is useful for ML in physics?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244C2-48F4-4C1B-924A-7D3FDE71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3890236"/>
          </a:xfrm>
        </p:spPr>
        <p:txBody>
          <a:bodyPr/>
          <a:lstStyle/>
          <a:p>
            <a:r>
              <a:rPr lang="en-US" b="1" dirty="0"/>
              <a:t>Models based on physically-inspired representations</a:t>
            </a:r>
            <a:r>
              <a:rPr lang="en-US" dirty="0"/>
              <a:t> tend to </a:t>
            </a:r>
            <a:r>
              <a:rPr lang="en-US" b="1" dirty="0"/>
              <a:t>perform better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/>
              <a:t>Over the past few years, it has become clear that </a:t>
            </a:r>
            <a:r>
              <a:rPr lang="en-US" b="1" i="1" dirty="0"/>
              <a:t>representations</a:t>
            </a:r>
            <a:r>
              <a:rPr lang="en-US" i="1" dirty="0"/>
              <a:t> that </a:t>
            </a:r>
            <a:r>
              <a:rPr lang="en-US" b="1" i="1" dirty="0"/>
              <a:t>reflect more closely some fundamental principles </a:t>
            </a:r>
            <a:r>
              <a:rPr lang="en-US" i="1" dirty="0"/>
              <a:t>such as locality, the multiscale nature of interactions, and the similarities in the behavior of elements from the same group in the periodic table usually yield models that </a:t>
            </a:r>
            <a:r>
              <a:rPr lang="en-US" b="1" i="1" dirty="0"/>
              <a:t>are more robust, transferable, and data-efficient</a:t>
            </a:r>
            <a:r>
              <a:rPr lang="en-US" dirty="0"/>
              <a:t>” [1]</a:t>
            </a:r>
          </a:p>
          <a:p>
            <a:pPr marL="324000" lvl="1" indent="0">
              <a:buNone/>
            </a:pPr>
            <a:endParaRPr lang="en-US" dirty="0"/>
          </a:p>
          <a:p>
            <a:r>
              <a:rPr lang="en-US" b="1" dirty="0"/>
              <a:t>Underspecification</a:t>
            </a:r>
            <a:r>
              <a:rPr lang="en-US" dirty="0"/>
              <a:t> is a </a:t>
            </a:r>
            <a:r>
              <a:rPr lang="en-US" b="1" dirty="0"/>
              <a:t>key</a:t>
            </a:r>
            <a:r>
              <a:rPr lang="en-US" dirty="0"/>
              <a:t> (open) </a:t>
            </a:r>
            <a:r>
              <a:rPr lang="en-US" b="1" dirty="0"/>
              <a:t>problem</a:t>
            </a:r>
            <a:r>
              <a:rPr lang="en-US" dirty="0"/>
              <a:t> in machine learning [2]</a:t>
            </a:r>
          </a:p>
          <a:p>
            <a:pPr lvl="1">
              <a:spcAft>
                <a:spcPts val="0"/>
              </a:spcAft>
            </a:pPr>
            <a:r>
              <a:rPr lang="en-US" b="0" i="1" dirty="0">
                <a:effectLst/>
              </a:rPr>
              <a:t>“A ML pipeline is </a:t>
            </a:r>
            <a:r>
              <a:rPr lang="en-US" b="1" i="1" dirty="0">
                <a:effectLst/>
              </a:rPr>
              <a:t>underspecified</a:t>
            </a:r>
            <a:r>
              <a:rPr lang="en-US" b="0" i="1" dirty="0">
                <a:effectLst/>
              </a:rPr>
              <a:t> when it can </a:t>
            </a:r>
            <a:r>
              <a:rPr lang="en-US" b="1" i="1" dirty="0">
                <a:effectLst/>
              </a:rPr>
              <a:t>return</a:t>
            </a:r>
            <a:r>
              <a:rPr lang="en-US" b="0" i="1" dirty="0">
                <a:effectLst/>
              </a:rPr>
              <a:t> </a:t>
            </a:r>
            <a:r>
              <a:rPr lang="en-US" b="1" i="1" dirty="0">
                <a:effectLst/>
              </a:rPr>
              <a:t>many</a:t>
            </a:r>
            <a:r>
              <a:rPr lang="en-US" b="0" i="1" dirty="0">
                <a:effectLst/>
              </a:rPr>
              <a:t> </a:t>
            </a:r>
            <a:r>
              <a:rPr lang="en-US" b="1" i="1" dirty="0">
                <a:effectLst/>
              </a:rPr>
              <a:t>predictors</a:t>
            </a:r>
            <a:r>
              <a:rPr lang="en-US" b="0" i="1" dirty="0">
                <a:effectLst/>
              </a:rPr>
              <a:t> with </a:t>
            </a:r>
            <a:r>
              <a:rPr lang="en-US" b="1" i="1" dirty="0">
                <a:effectLst/>
              </a:rPr>
              <a:t>equivalently</a:t>
            </a:r>
            <a:r>
              <a:rPr lang="en-US" b="0" i="1" dirty="0">
                <a:effectLst/>
              </a:rPr>
              <a:t> strong </a:t>
            </a:r>
            <a:r>
              <a:rPr lang="en-US" b="1" i="1" dirty="0">
                <a:effectLst/>
              </a:rPr>
              <a:t>held-out</a:t>
            </a:r>
            <a:r>
              <a:rPr lang="en-US" b="0" i="1" dirty="0">
                <a:effectLst/>
              </a:rPr>
              <a:t> </a:t>
            </a:r>
            <a:r>
              <a:rPr lang="en-US" b="1" i="1" dirty="0">
                <a:effectLst/>
              </a:rPr>
              <a:t>performance</a:t>
            </a:r>
            <a:r>
              <a:rPr lang="en-US" b="0" i="1" dirty="0">
                <a:effectLst/>
              </a:rPr>
              <a:t> in the training domain.” </a:t>
            </a:r>
            <a:r>
              <a:rPr lang="en-US" b="0" dirty="0">
                <a:effectLst/>
              </a:rPr>
              <a:t>[2]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ML models based on (good) physical representations </a:t>
            </a:r>
            <a:r>
              <a:rPr lang="en-US" b="1" dirty="0"/>
              <a:t>introduce</a:t>
            </a:r>
            <a:r>
              <a:rPr lang="en-US" dirty="0"/>
              <a:t> some meaningful </a:t>
            </a:r>
            <a:r>
              <a:rPr lang="en-US" b="1" dirty="0"/>
              <a:t>inductive</a:t>
            </a:r>
            <a:r>
              <a:rPr lang="en-US" dirty="0"/>
              <a:t> </a:t>
            </a:r>
            <a:r>
              <a:rPr lang="en-US" b="1" dirty="0"/>
              <a:t>biases</a:t>
            </a:r>
            <a:r>
              <a:rPr 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dirty="0"/>
              <a:t>The </a:t>
            </a:r>
            <a:r>
              <a:rPr lang="en-US" b="1" dirty="0"/>
              <a:t>representation</a:t>
            </a:r>
            <a:r>
              <a:rPr lang="en-US" dirty="0"/>
              <a:t> introduces an </a:t>
            </a:r>
            <a:r>
              <a:rPr lang="en-US" b="1" dirty="0"/>
              <a:t>implicit</a:t>
            </a:r>
            <a:r>
              <a:rPr lang="en-US" dirty="0"/>
              <a:t> </a:t>
            </a:r>
            <a:r>
              <a:rPr lang="en-US" b="1" dirty="0"/>
              <a:t>regularization</a:t>
            </a:r>
            <a:r>
              <a:rPr lang="en-US" dirty="0"/>
              <a:t> that incorporate domain expertise (physics knowledge) without compromising the prediction abilities of ML models</a:t>
            </a:r>
            <a:endParaRPr lang="en-DE" dirty="0"/>
          </a:p>
          <a:p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BF25-0BBD-4949-853D-DDF967981F1B}"/>
              </a:ext>
            </a:extLst>
          </p:cNvPr>
          <p:cNvSpPr txBox="1"/>
          <p:nvPr/>
        </p:nvSpPr>
        <p:spPr>
          <a:xfrm>
            <a:off x="581192" y="5760338"/>
            <a:ext cx="10612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Musil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hlinkClick r:id="rId2"/>
              </a:rPr>
              <a:t>Physics-Inspired Structural Representations for Molecules and Materials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 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Chem Rev.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(2021)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D’Amour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b="0" u="none" strike="noStrike" dirty="0">
                <a:effectLst/>
                <a:hlinkClick r:id="rId3"/>
              </a:rPr>
              <a:t>arXiv:2011.03395</a:t>
            </a:r>
            <a:r>
              <a:rPr lang="en-US" sz="1400" b="0" u="none" strike="noStrike" dirty="0">
                <a:effectLst/>
              </a:rPr>
              <a:t> </a:t>
            </a:r>
            <a:r>
              <a:rPr lang="en-US" sz="1400" b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2020)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D19CC-6AE8-496E-9CA8-4DA586B9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05032-4985-481D-9AD4-F0421557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Introduction to Deep Learning // Angelo Ziletti, PhD // January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19F819-15BC-4F98-BCF5-2B80396BD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requirements for effective structural representations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C3C60-1360-4334-9199-A156FD3C6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6592170" cy="445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mapping between structures and feature space should [*]</a:t>
            </a:r>
          </a:p>
          <a:p>
            <a:r>
              <a:rPr lang="en-US" b="1" dirty="0"/>
              <a:t>obey</a:t>
            </a:r>
            <a:r>
              <a:rPr lang="en-US" dirty="0"/>
              <a:t> fundamental </a:t>
            </a:r>
            <a:r>
              <a:rPr lang="en-US" b="1" dirty="0"/>
              <a:t>physical symmetries</a:t>
            </a:r>
          </a:p>
          <a:p>
            <a:pPr lvl="1"/>
            <a:r>
              <a:rPr lang="en-US" dirty="0"/>
              <a:t>equivalent structures should be mapped to the same features</a:t>
            </a:r>
          </a:p>
          <a:p>
            <a:r>
              <a:rPr lang="en-US" dirty="0"/>
              <a:t>be </a:t>
            </a:r>
            <a:r>
              <a:rPr lang="en-US" b="1" dirty="0"/>
              <a:t>complete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inequivalent structures should be mapped to distinct features)</a:t>
            </a:r>
          </a:p>
          <a:p>
            <a:r>
              <a:rPr lang="en-US" dirty="0"/>
              <a:t>be </a:t>
            </a:r>
            <a:r>
              <a:rPr lang="en-US" b="1" dirty="0"/>
              <a:t>smooth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continuous deformations of a structure should map to a smooth deformation of the associated features</a:t>
            </a:r>
          </a:p>
          <a:p>
            <a:r>
              <a:rPr lang="en-US" dirty="0"/>
              <a:t>be </a:t>
            </a:r>
            <a:r>
              <a:rPr lang="en-US" b="1" dirty="0"/>
              <a:t>additive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structure should be decomposed in a sum of local environments (usually atom-centered), ensuring transferability and extensivity of predictions</a:t>
            </a:r>
            <a:endParaRPr lang="en-DE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E03F0C8-27C9-45B8-A190-68257C3A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338" y="1495532"/>
            <a:ext cx="4869503" cy="3874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A2F63-3194-4EF4-81AE-1D19EF57E9DB}"/>
              </a:ext>
            </a:extLst>
          </p:cNvPr>
          <p:cNvSpPr txBox="1"/>
          <p:nvPr/>
        </p:nvSpPr>
        <p:spPr>
          <a:xfrm>
            <a:off x="581192" y="6028193"/>
            <a:ext cx="10612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[*]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Musil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1400" dirty="0">
                <a:hlinkClick r:id="rId3"/>
              </a:rPr>
              <a:t>Physics-Inspired Structural Representations for Molecules and Materials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Chem Rev. 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(2021) 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05BC5-751C-4DEA-9494-6B167A7386CA}"/>
              </a:ext>
            </a:extLst>
          </p:cNvPr>
          <p:cNvSpPr txBox="1"/>
          <p:nvPr/>
        </p:nvSpPr>
        <p:spPr>
          <a:xfrm>
            <a:off x="7173363" y="5317416"/>
            <a:ext cx="40104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0" dirty="0">
                <a:solidFill>
                  <a:srgbClr val="222222"/>
                </a:solidFill>
                <a:effectLst/>
              </a:rPr>
              <a:t>Figure from [*]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9544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AD4E0F-D5B9-4E85-A9F9-55FB534FCA93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0E7F611-2872-4820-B95F-32B269E9AD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3902</Words>
  <Application>Microsoft Office PowerPoint</Application>
  <PresentationFormat>Widescreen</PresentationFormat>
  <Paragraphs>326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Arial</vt:lpstr>
      <vt:lpstr>Calibri</vt:lpstr>
      <vt:lpstr>Cambria Math</vt:lpstr>
      <vt:lpstr>Gill Sans MT</vt:lpstr>
      <vt:lpstr>Lato</vt:lpstr>
      <vt:lpstr>Wingdings</vt:lpstr>
      <vt:lpstr>Wingdings 2</vt:lpstr>
      <vt:lpstr>DividendVTI</vt:lpstr>
      <vt:lpstr>Miscellaneous</vt:lpstr>
      <vt:lpstr>Lecture Outline</vt:lpstr>
      <vt:lpstr>Representation is key</vt:lpstr>
      <vt:lpstr>Representing the input in a meaningful way is key for ML</vt:lpstr>
      <vt:lpstr>Representing words by their context</vt:lpstr>
      <vt:lpstr>We can learn a lot reconstructing the input!</vt:lpstr>
      <vt:lpstr>The need for a representation</vt:lpstr>
      <vt:lpstr>Why a good representation is useful for ML in physics?</vt:lpstr>
      <vt:lpstr>Basic requirements for effective structural representations</vt:lpstr>
      <vt:lpstr>Examples of physics-based representations</vt:lpstr>
      <vt:lpstr>Smooth overlap of atomic positions SOAP</vt:lpstr>
      <vt:lpstr>Atom-centered symmetry functions (ACSF): radial part</vt:lpstr>
      <vt:lpstr>Atom-centered symmetry functions (ACSF): angular part</vt:lpstr>
      <vt:lpstr>Treating multiple chemical species</vt:lpstr>
      <vt:lpstr>Many-body tensor representation (MBTR) [*]</vt:lpstr>
      <vt:lpstr>Many more structural representations are available</vt:lpstr>
      <vt:lpstr>An alternative to physics-inspired structural representations</vt:lpstr>
      <vt:lpstr>Application: build an accurate interatomic potential</vt:lpstr>
      <vt:lpstr>The Dscribe package</vt:lpstr>
      <vt:lpstr>Interpretability in deep learning (and machine learning in general)</vt:lpstr>
      <vt:lpstr>SHAP (SHapley Additive exPlanations)</vt:lpstr>
      <vt:lpstr>An example of SHAP in materials science [1]</vt:lpstr>
      <vt:lpstr>SHAP (SHapley Additive exPlanations)</vt:lpstr>
      <vt:lpstr>Neural Networks for symbolic regression: AI-Feynman 2.0</vt:lpstr>
      <vt:lpstr>Deep Learning limitations [1]</vt:lpstr>
      <vt:lpstr>Deep Learning limitations [1]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Angelo Ziletti</dc:creator>
  <cp:lastModifiedBy>Angelo Ziletti</cp:lastModifiedBy>
  <cp:revision>1</cp:revision>
  <dcterms:created xsi:type="dcterms:W3CDTF">2021-01-03T08:28:46Z</dcterms:created>
  <dcterms:modified xsi:type="dcterms:W3CDTF">2022-04-14T11:58:24Z</dcterms:modified>
</cp:coreProperties>
</file>